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1" r:id="rId1"/>
  </p:sldMasterIdLst>
  <p:notesMasterIdLst>
    <p:notesMasterId r:id="rId20"/>
  </p:notesMasterIdLst>
  <p:handoutMasterIdLst>
    <p:handoutMasterId r:id="rId21"/>
  </p:handoutMasterIdLst>
  <p:sldIdLst>
    <p:sldId id="256" r:id="rId2"/>
    <p:sldId id="500" r:id="rId3"/>
    <p:sldId id="501" r:id="rId4"/>
    <p:sldId id="511" r:id="rId5"/>
    <p:sldId id="512" r:id="rId6"/>
    <p:sldId id="513" r:id="rId7"/>
    <p:sldId id="514" r:id="rId8"/>
    <p:sldId id="515" r:id="rId9"/>
    <p:sldId id="516" r:id="rId10"/>
    <p:sldId id="517" r:id="rId11"/>
    <p:sldId id="502" r:id="rId12"/>
    <p:sldId id="518" r:id="rId13"/>
    <p:sldId id="519" r:id="rId14"/>
    <p:sldId id="521" r:id="rId15"/>
    <p:sldId id="520" r:id="rId16"/>
    <p:sldId id="522" r:id="rId17"/>
    <p:sldId id="523" r:id="rId18"/>
    <p:sldId id="25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94" autoAdjust="0"/>
    <p:restoredTop sz="94434" autoAdjust="0"/>
  </p:normalViewPr>
  <p:slideViewPr>
    <p:cSldViewPr>
      <p:cViewPr varScale="1">
        <p:scale>
          <a:sx n="58" d="100"/>
          <a:sy n="58" d="100"/>
        </p:scale>
        <p:origin x="34" y="499"/>
      </p:cViewPr>
      <p:guideLst>
        <p:guide orient="horz" pos="2160"/>
        <p:guide pos="2880"/>
      </p:guideLst>
    </p:cSldViewPr>
  </p:slideViewPr>
  <p:outlineViewPr>
    <p:cViewPr>
      <p:scale>
        <a:sx n="33" d="100"/>
        <a:sy n="33" d="100"/>
      </p:scale>
      <p:origin x="0" y="-9432"/>
    </p:cViewPr>
  </p:outlineViewPr>
  <p:notesTextViewPr>
    <p:cViewPr>
      <p:scale>
        <a:sx n="1" d="1"/>
        <a:sy n="1" d="1"/>
      </p:scale>
      <p:origin x="0" y="0"/>
    </p:cViewPr>
  </p:notesTextViewPr>
  <p:sorterViewPr>
    <p:cViewPr>
      <p:scale>
        <a:sx n="100" d="100"/>
        <a:sy n="100" d="100"/>
      </p:scale>
      <p:origin x="0" y="-2376"/>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B3CB66-D2E1-4EFE-9F88-65598CB95A42}" type="datetimeFigureOut">
              <a:rPr lang="sk-SK" smtClean="0"/>
              <a:pPr/>
              <a:t>14. 7. 2019</a:t>
            </a:fld>
            <a:endParaRPr lang="sk-SK"/>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BA1020-744A-4BA3-9512-D016CA461E00}" type="slidenum">
              <a:rPr lang="sk-SK" smtClean="0"/>
              <a:pPr/>
              <a:t>‹#›</a:t>
            </a:fld>
            <a:endParaRPr lang="sk-SK"/>
          </a:p>
        </p:txBody>
      </p:sp>
    </p:spTree>
    <p:extLst>
      <p:ext uri="{BB962C8B-B14F-4D97-AF65-F5344CB8AC3E}">
        <p14:creationId xmlns:p14="http://schemas.microsoft.com/office/powerpoint/2010/main" val="2667164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B3760B-C415-4909-A0F3-FFC117C6CE2C}" type="datetimeFigureOut">
              <a:rPr lang="sk-SK" smtClean="0"/>
              <a:pPr/>
              <a:t>14. 7. 2019</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8705EE-7B40-452A-86B0-13DCF6DBFA9A}" type="slidenum">
              <a:rPr lang="sk-SK" smtClean="0"/>
              <a:pPr/>
              <a:t>‹#›</a:t>
            </a:fld>
            <a:endParaRPr lang="sk-SK"/>
          </a:p>
        </p:txBody>
      </p:sp>
    </p:spTree>
    <p:extLst>
      <p:ext uri="{BB962C8B-B14F-4D97-AF65-F5344CB8AC3E}">
        <p14:creationId xmlns:p14="http://schemas.microsoft.com/office/powerpoint/2010/main" val="1937028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
        <p:nvSpPr>
          <p:cNvPr id="15" name="Prostokąt 14"/>
          <p:cNvSpPr/>
          <p:nvPr/>
        </p:nvSpPr>
        <p:spPr>
          <a:xfrm>
            <a:off x="368978" y="6304002"/>
            <a:ext cx="8202967" cy="553998"/>
          </a:xfrm>
          <a:prstGeom prst="rect">
            <a:avLst/>
          </a:prstGeom>
        </p:spPr>
        <p:txBody>
          <a:bodyPr wrap="square">
            <a:spAutoFit/>
          </a:bodyPr>
          <a:lstStyle/>
          <a:p>
            <a:pPr algn="ctr"/>
            <a:r>
              <a:rPr lang="pl-PL" sz="1000" dirty="0" err="1" smtClean="0"/>
              <a:t>Intelligent</a:t>
            </a:r>
            <a:r>
              <a:rPr lang="pl-PL" sz="1000" dirty="0" smtClean="0"/>
              <a:t> Transport Systems: New ICT – </a:t>
            </a:r>
            <a:r>
              <a:rPr lang="pl-PL" sz="1000" dirty="0" err="1" smtClean="0"/>
              <a:t>based</a:t>
            </a:r>
            <a:r>
              <a:rPr lang="pl-PL" sz="1000" dirty="0" smtClean="0"/>
              <a:t> </a:t>
            </a:r>
            <a:r>
              <a:rPr lang="pl-PL" sz="1000" dirty="0" err="1" smtClean="0"/>
              <a:t>Master’s</a:t>
            </a:r>
            <a:r>
              <a:rPr lang="pl-PL" sz="1000" dirty="0" smtClean="0"/>
              <a:t> Curricula in Uzbekistan (INTRAS)</a:t>
            </a:r>
          </a:p>
          <a:p>
            <a:pPr algn="ctr"/>
            <a:r>
              <a:rPr lang="pl-PL" sz="1000" dirty="0" smtClean="0"/>
              <a:t>Agreement </a:t>
            </a:r>
            <a:r>
              <a:rPr lang="pl-PL" sz="1000" dirty="0" err="1" smtClean="0"/>
              <a:t>number</a:t>
            </a:r>
            <a:r>
              <a:rPr lang="pl-PL" sz="1000" dirty="0" smtClean="0"/>
              <a:t>: 2017-3516/001-001</a:t>
            </a:r>
          </a:p>
          <a:p>
            <a:pPr algn="ctr"/>
            <a:r>
              <a:rPr lang="pl-PL" sz="1000" dirty="0" smtClean="0"/>
              <a:t>Project </a:t>
            </a:r>
            <a:r>
              <a:rPr lang="pl-PL" sz="1000" dirty="0" err="1" smtClean="0"/>
              <a:t>reference</a:t>
            </a:r>
            <a:r>
              <a:rPr lang="pl-PL" sz="1000" dirty="0" smtClean="0"/>
              <a:t> </a:t>
            </a:r>
            <a:r>
              <a:rPr lang="pl-PL" sz="1000" dirty="0" err="1" smtClean="0"/>
              <a:t>number</a:t>
            </a:r>
            <a:r>
              <a:rPr lang="pl-PL" sz="1000" dirty="0" smtClean="0"/>
              <a:t>: 586292-EPP-1-2017-1-PL-EPPKA2-CBHE-JP</a:t>
            </a:r>
          </a:p>
        </p:txBody>
      </p:sp>
    </p:spTree>
    <p:extLst>
      <p:ext uri="{BB962C8B-B14F-4D97-AF65-F5344CB8AC3E}">
        <p14:creationId xmlns:p14="http://schemas.microsoft.com/office/powerpoint/2010/main" val="31703186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434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560526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3039095"/>
            <a:ext cx="7772400" cy="1758057"/>
          </a:xfrm>
        </p:spPr>
        <p:txBody>
          <a:bodyPr/>
          <a:lstStyle/>
          <a:p>
            <a:r>
              <a:rPr lang="sk-SK" dirty="0" smtClean="0"/>
              <a:t>Upravte štýly predlohy textu</a:t>
            </a:r>
            <a:endParaRPr lang="en-US" dirty="0"/>
          </a:p>
        </p:txBody>
      </p:sp>
      <p:sp>
        <p:nvSpPr>
          <p:cNvPr id="3" name="Podnadpis 2"/>
          <p:cNvSpPr>
            <a:spLocks noGrp="1"/>
          </p:cNvSpPr>
          <p:nvPr>
            <p:ph type="subTitle" idx="1"/>
          </p:nvPr>
        </p:nvSpPr>
        <p:spPr>
          <a:xfrm>
            <a:off x="1371600" y="494116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dirty="0" smtClean="0"/>
              <a:t>Upravte štýl predlohy podnadpisov</a:t>
            </a:r>
            <a:endParaRPr lang="en-US" dirty="0"/>
          </a:p>
        </p:txBody>
      </p:sp>
    </p:spTree>
    <p:extLst>
      <p:ext uri="{BB962C8B-B14F-4D97-AF65-F5344CB8AC3E}">
        <p14:creationId xmlns:p14="http://schemas.microsoft.com/office/powerpoint/2010/main" val="738991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Nadpis 1"/>
          <p:cNvSpPr>
            <a:spLocks noGrp="1"/>
          </p:cNvSpPr>
          <p:nvPr userDrawn="1">
            <p:ph type="ctrTitle"/>
          </p:nvPr>
        </p:nvSpPr>
        <p:spPr>
          <a:xfrm>
            <a:off x="3206080" y="980728"/>
            <a:ext cx="5542384" cy="1778731"/>
          </a:xfrm>
          <a:prstGeom prst="rect">
            <a:avLst/>
          </a:prstGeom>
        </p:spPr>
        <p:txBody>
          <a:bodyPr anchor="t">
            <a:normAutofit/>
          </a:bodyPr>
          <a:lstStyle/>
          <a:p>
            <a:pPr algn="l"/>
            <a:endParaRPr lang="en-US" sz="3600" dirty="0">
              <a:solidFill>
                <a:schemeClr val="bg1"/>
              </a:solidFill>
              <a:latin typeface="Arial" pitchFamily="34" charset="0"/>
              <a:cs typeface="Arial" pitchFamily="34" charset="0"/>
            </a:endParaRPr>
          </a:p>
        </p:txBody>
      </p:sp>
      <p:sp>
        <p:nvSpPr>
          <p:cNvPr id="5" name="Podnadpis 2"/>
          <p:cNvSpPr>
            <a:spLocks noGrp="1"/>
          </p:cNvSpPr>
          <p:nvPr userDrawn="1">
            <p:ph type="subTitle" idx="1"/>
          </p:nvPr>
        </p:nvSpPr>
        <p:spPr>
          <a:xfrm>
            <a:off x="3203848" y="3092455"/>
            <a:ext cx="5616624" cy="1416665"/>
          </a:xfrm>
          <a:prstGeom prst="rect">
            <a:avLst/>
          </a:prstGeom>
        </p:spPr>
        <p:txBody>
          <a:bodyPr/>
          <a:lstStyle>
            <a:lvl1pPr>
              <a:buFontTx/>
              <a:buNone/>
              <a:defRPr/>
            </a:lvl1pPr>
          </a:lstStyle>
          <a:p>
            <a:pPr algn="l"/>
            <a:endParaRPr lang="en-US" dirty="0">
              <a:latin typeface="Arial" pitchFamily="34" charset="0"/>
              <a:cs typeface="Arial" pitchFamily="34" charset="0"/>
            </a:endParaRPr>
          </a:p>
        </p:txBody>
      </p:sp>
    </p:spTree>
    <p:extLst>
      <p:ext uri="{BB962C8B-B14F-4D97-AF65-F5344CB8AC3E}">
        <p14:creationId xmlns:p14="http://schemas.microsoft.com/office/powerpoint/2010/main" val="304096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3341773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18892900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216352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810923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198707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757879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43469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49403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17577" y="6356351"/>
            <a:ext cx="57971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dirty="0" err="1" smtClean="0"/>
              <a:t>Intelligent</a:t>
            </a:r>
            <a:r>
              <a:rPr lang="pl-PL" dirty="0" smtClean="0"/>
              <a:t> Transport Systems: New ICT – </a:t>
            </a:r>
            <a:r>
              <a:rPr lang="pl-PL" dirty="0" err="1" smtClean="0"/>
              <a:t>based</a:t>
            </a:r>
            <a:r>
              <a:rPr lang="pl-PL" dirty="0" smtClean="0"/>
              <a:t> </a:t>
            </a:r>
            <a:r>
              <a:rPr lang="pl-PL" dirty="0" err="1" smtClean="0"/>
              <a:t>Master’s</a:t>
            </a:r>
            <a:r>
              <a:rPr lang="pl-PL" dirty="0" smtClean="0"/>
              <a:t> Curricula in Uzbekistan (INTRAS)</a:t>
            </a:r>
          </a:p>
          <a:p>
            <a:r>
              <a:rPr lang="pl-PL" dirty="0" smtClean="0"/>
              <a:t>Agreement </a:t>
            </a:r>
            <a:r>
              <a:rPr lang="pl-PL" dirty="0" err="1" smtClean="0"/>
              <a:t>number</a:t>
            </a:r>
            <a:r>
              <a:rPr lang="pl-PL" dirty="0" smtClean="0"/>
              <a:t>: 2017-3516/001-001</a:t>
            </a:r>
          </a:p>
          <a:p>
            <a:r>
              <a:rPr lang="pl-PL" dirty="0" smtClean="0"/>
              <a:t>Project </a:t>
            </a:r>
            <a:r>
              <a:rPr lang="pl-PL" dirty="0" err="1" smtClean="0"/>
              <a:t>reference</a:t>
            </a:r>
            <a:r>
              <a:rPr lang="pl-PL" dirty="0" smtClean="0"/>
              <a:t> </a:t>
            </a:r>
            <a:r>
              <a:rPr lang="pl-PL" dirty="0" err="1" smtClean="0"/>
              <a:t>number</a:t>
            </a:r>
            <a:r>
              <a:rPr lang="pl-PL" dirty="0" smtClean="0"/>
              <a:t>: 586292-EPP-1-2017-1-PL-EPPKA2-CBHE-JP</a:t>
            </a:r>
          </a:p>
          <a:p>
            <a:endParaRPr lang="pl-PL" dirty="0"/>
          </a:p>
        </p:txBody>
      </p:sp>
      <p:pic>
        <p:nvPicPr>
          <p:cNvPr id="7" name="Obraz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8" name="Obraz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Tree>
    <p:extLst>
      <p:ext uri="{BB962C8B-B14F-4D97-AF65-F5344CB8AC3E}">
        <p14:creationId xmlns:p14="http://schemas.microsoft.com/office/powerpoint/2010/main" val="131818291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60"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5800" y="3039095"/>
            <a:ext cx="7774632" cy="1974081"/>
          </a:xfrm>
        </p:spPr>
        <p:txBody>
          <a:bodyPr>
            <a:noAutofit/>
          </a:bodyPr>
          <a:lstStyle/>
          <a:p>
            <a:pPr lvl="0"/>
            <a:r>
              <a:rPr lang="pl-PL" sz="4000" dirty="0"/>
              <a:t>Basic terms of ITS with focusing on transport problems</a:t>
            </a:r>
            <a:r>
              <a:rPr lang="sk-SK" dirty="0"/>
              <a:t/>
            </a:r>
            <a:br>
              <a:rPr lang="sk-SK" dirty="0"/>
            </a:br>
            <a:r>
              <a:rPr lang="sk-SK" sz="3600" dirty="0" smtClean="0"/>
              <a:t>(</a:t>
            </a:r>
            <a:r>
              <a:rPr lang="sk-SK" sz="3600" dirty="0" err="1" smtClean="0"/>
              <a:t>Lecture</a:t>
            </a:r>
            <a:r>
              <a:rPr lang="sk-SK" sz="3600" dirty="0" smtClean="0"/>
              <a:t> 1)</a:t>
            </a:r>
            <a:r>
              <a:rPr lang="sk-SK" sz="2400" dirty="0" smtClean="0"/>
              <a:t/>
            </a:r>
            <a:br>
              <a:rPr lang="sk-SK" sz="2400" dirty="0" smtClean="0"/>
            </a:br>
            <a:r>
              <a:rPr lang="sk-SK" sz="3200" dirty="0" smtClean="0"/>
              <a:t> </a:t>
            </a:r>
            <a:endParaRPr lang="en-GB" sz="2400" dirty="0"/>
          </a:p>
        </p:txBody>
      </p:sp>
      <p:sp>
        <p:nvSpPr>
          <p:cNvPr id="7" name="Podnadpis 6"/>
          <p:cNvSpPr>
            <a:spLocks noGrp="1"/>
          </p:cNvSpPr>
          <p:nvPr>
            <p:ph type="subTitle" idx="1"/>
          </p:nvPr>
        </p:nvSpPr>
        <p:spPr>
          <a:xfrm>
            <a:off x="2743200" y="5517232"/>
            <a:ext cx="6400800" cy="1248544"/>
          </a:xfrm>
        </p:spPr>
        <p:txBody>
          <a:bodyPr>
            <a:normAutofit fontScale="85000" lnSpcReduction="20000"/>
          </a:bodyPr>
          <a:lstStyle/>
          <a:p>
            <a:pPr algn="l"/>
            <a:r>
              <a:rPr lang="sk-SK" sz="2000" dirty="0" smtClean="0"/>
              <a:t>				</a:t>
            </a:r>
            <a:endParaRPr lang="sk-SK" sz="2000" dirty="0" smtClean="0">
              <a:solidFill>
                <a:schemeClr val="tx1"/>
              </a:solidFill>
            </a:endParaRPr>
          </a:p>
          <a:p>
            <a:pPr algn="r"/>
            <a:r>
              <a:rPr lang="sk-SK" sz="2000" dirty="0" smtClean="0">
                <a:solidFill>
                  <a:schemeClr val="tx1"/>
                </a:solidFill>
              </a:rPr>
              <a:t>		</a:t>
            </a:r>
            <a:r>
              <a:rPr lang="sk-SK" sz="2100" b="1" dirty="0" err="1" smtClean="0">
                <a:solidFill>
                  <a:schemeClr val="tx1"/>
                </a:solidFill>
              </a:rPr>
              <a:t>assoc</a:t>
            </a:r>
            <a:r>
              <a:rPr lang="sk-SK" sz="2100" b="1" dirty="0" smtClean="0">
                <a:solidFill>
                  <a:schemeClr val="tx1"/>
                </a:solidFill>
              </a:rPr>
              <a:t>. prof. Ing. Jaroslav Mašek, PhD.</a:t>
            </a:r>
          </a:p>
          <a:p>
            <a:pPr algn="r"/>
            <a:r>
              <a:rPr lang="sk-SK" sz="2000" dirty="0" smtClean="0">
                <a:solidFill>
                  <a:schemeClr val="tx1"/>
                </a:solidFill>
              </a:rPr>
              <a:t>Department of Railway Transport, </a:t>
            </a:r>
            <a:r>
              <a:rPr lang="sk-SK" sz="2000" dirty="0" err="1" smtClean="0">
                <a:solidFill>
                  <a:schemeClr val="tx1"/>
                </a:solidFill>
              </a:rPr>
              <a:t>FPEDaS</a:t>
            </a:r>
            <a:endParaRPr lang="sk-SK" sz="2000" dirty="0" smtClean="0">
              <a:solidFill>
                <a:schemeClr val="tx1"/>
              </a:solidFill>
            </a:endParaRPr>
          </a:p>
          <a:p>
            <a:pPr algn="l"/>
            <a:r>
              <a:rPr lang="sk-SK" sz="2000" dirty="0" smtClean="0"/>
              <a:t>				</a:t>
            </a:r>
            <a:endParaRPr lang="sk-SK"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692696"/>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457200" y="1772816"/>
            <a:ext cx="8219256" cy="4608512"/>
          </a:xfrm>
        </p:spPr>
        <p:txBody>
          <a:bodyPr>
            <a:normAutofit fontScale="62500" lnSpcReduction="20000"/>
          </a:bodyPr>
          <a:lstStyle/>
          <a:p>
            <a:r>
              <a:rPr lang="sk-SK" sz="3500" b="1" dirty="0" err="1"/>
              <a:t>The</a:t>
            </a:r>
            <a:r>
              <a:rPr lang="sk-SK" sz="3500" b="1" dirty="0"/>
              <a:t> transport </a:t>
            </a:r>
            <a:r>
              <a:rPr lang="sk-SK" sz="3500" b="1" dirty="0" err="1"/>
              <a:t>network</a:t>
            </a:r>
            <a:r>
              <a:rPr lang="sk-SK" sz="3500" b="1" dirty="0"/>
              <a:t> </a:t>
            </a:r>
            <a:r>
              <a:rPr lang="sk-SK" sz="3500" dirty="0" err="1"/>
              <a:t>is</a:t>
            </a:r>
            <a:r>
              <a:rPr lang="sk-SK" sz="3500" dirty="0"/>
              <a:t> </a:t>
            </a:r>
            <a:r>
              <a:rPr lang="sk-SK" sz="3500" dirty="0" err="1"/>
              <a:t>the</a:t>
            </a:r>
            <a:r>
              <a:rPr lang="sk-SK" sz="3500" dirty="0"/>
              <a:t> </a:t>
            </a:r>
            <a:r>
              <a:rPr lang="sk-SK" sz="3500" dirty="0" err="1"/>
              <a:t>final</a:t>
            </a:r>
            <a:r>
              <a:rPr lang="sk-SK" sz="3500" dirty="0"/>
              <a:t> set of </a:t>
            </a:r>
            <a:r>
              <a:rPr lang="sk-SK" sz="3500" dirty="0" err="1"/>
              <a:t>interconnected</a:t>
            </a:r>
            <a:r>
              <a:rPr lang="sk-SK" sz="3500" dirty="0"/>
              <a:t> transport </a:t>
            </a:r>
            <a:r>
              <a:rPr lang="sk-SK" sz="3500" dirty="0" err="1"/>
              <a:t>hubs</a:t>
            </a:r>
            <a:r>
              <a:rPr lang="sk-SK" sz="3500" dirty="0"/>
              <a:t> and </a:t>
            </a:r>
            <a:r>
              <a:rPr lang="sk-SK" sz="3500" dirty="0" err="1"/>
              <a:t>sections</a:t>
            </a:r>
            <a:r>
              <a:rPr lang="sk-SK" sz="3500" dirty="0"/>
              <a:t>. </a:t>
            </a:r>
            <a:r>
              <a:rPr lang="sk-SK" sz="3500" dirty="0" err="1"/>
              <a:t>Each</a:t>
            </a:r>
            <a:r>
              <a:rPr lang="sk-SK" sz="3500" dirty="0"/>
              <a:t> </a:t>
            </a:r>
            <a:r>
              <a:rPr lang="sk-SK" sz="3500" dirty="0" err="1"/>
              <a:t>section</a:t>
            </a:r>
            <a:r>
              <a:rPr lang="sk-SK" sz="3500" dirty="0"/>
              <a:t> has a </a:t>
            </a:r>
            <a:r>
              <a:rPr lang="sk-SK" sz="3500" dirty="0" err="1"/>
              <a:t>given</a:t>
            </a:r>
            <a:r>
              <a:rPr lang="sk-SK" sz="3500" dirty="0"/>
              <a:t> </a:t>
            </a:r>
            <a:r>
              <a:rPr lang="sk-SK" sz="3500" dirty="0" err="1"/>
              <a:t>throughput</a:t>
            </a:r>
            <a:r>
              <a:rPr lang="sk-SK" sz="3500" dirty="0"/>
              <a:t> </a:t>
            </a:r>
            <a:r>
              <a:rPr lang="sk-SK" sz="3500" dirty="0" err="1"/>
              <a:t>efficiency</a:t>
            </a:r>
            <a:r>
              <a:rPr lang="sk-SK" sz="3500" dirty="0"/>
              <a:t> and </a:t>
            </a:r>
            <a:r>
              <a:rPr lang="sk-SK" sz="3500" dirty="0" err="1"/>
              <a:t>length</a:t>
            </a:r>
            <a:r>
              <a:rPr lang="sk-SK" sz="3500" dirty="0"/>
              <a:t>, </a:t>
            </a:r>
            <a:r>
              <a:rPr lang="sk-SK" sz="3500" dirty="0" err="1"/>
              <a:t>expressed</a:t>
            </a:r>
            <a:r>
              <a:rPr lang="sk-SK" sz="3500" dirty="0"/>
              <a:t> </a:t>
            </a:r>
            <a:r>
              <a:rPr lang="sk-SK" sz="3500" dirty="0" err="1"/>
              <a:t>either</a:t>
            </a:r>
            <a:r>
              <a:rPr lang="sk-SK" sz="3500" dirty="0"/>
              <a:t> in </a:t>
            </a:r>
            <a:r>
              <a:rPr lang="sk-SK" sz="3500" dirty="0" err="1"/>
              <a:t>length</a:t>
            </a:r>
            <a:r>
              <a:rPr lang="sk-SK" sz="3500" dirty="0"/>
              <a:t> </a:t>
            </a:r>
            <a:r>
              <a:rPr lang="sk-SK" sz="3500" dirty="0" err="1"/>
              <a:t>units</a:t>
            </a:r>
            <a:r>
              <a:rPr lang="sk-SK" sz="3500" dirty="0"/>
              <a:t> or as </a:t>
            </a:r>
            <a:r>
              <a:rPr lang="sk-SK" sz="3500" dirty="0" err="1"/>
              <a:t>the</a:t>
            </a:r>
            <a:r>
              <a:rPr lang="sk-SK" sz="3500" dirty="0"/>
              <a:t> </a:t>
            </a:r>
            <a:r>
              <a:rPr lang="sk-SK" sz="3500" dirty="0" err="1"/>
              <a:t>time</a:t>
            </a:r>
            <a:r>
              <a:rPr lang="sk-SK" sz="3500" dirty="0"/>
              <a:t> </a:t>
            </a:r>
            <a:r>
              <a:rPr lang="sk-SK" sz="3500" dirty="0" err="1"/>
              <a:t>required</a:t>
            </a:r>
            <a:r>
              <a:rPr lang="sk-SK" sz="3500" dirty="0"/>
              <a:t> to </a:t>
            </a:r>
            <a:r>
              <a:rPr lang="sk-SK" sz="3500" dirty="0" err="1"/>
              <a:t>pass</a:t>
            </a:r>
            <a:r>
              <a:rPr lang="sk-SK" sz="3500" dirty="0"/>
              <a:t> </a:t>
            </a:r>
            <a:r>
              <a:rPr lang="sk-SK" sz="3500" dirty="0" err="1"/>
              <a:t>the</a:t>
            </a:r>
            <a:r>
              <a:rPr lang="sk-SK" sz="3500" dirty="0"/>
              <a:t> </a:t>
            </a:r>
            <a:r>
              <a:rPr lang="sk-SK" sz="3500" dirty="0" err="1"/>
              <a:t>section</a:t>
            </a:r>
            <a:r>
              <a:rPr lang="sk-SK" sz="3500" dirty="0"/>
              <a:t> (</a:t>
            </a:r>
            <a:r>
              <a:rPr lang="sk-SK" sz="3500" dirty="0" err="1"/>
              <a:t>e.g</a:t>
            </a:r>
            <a:r>
              <a:rPr lang="sk-SK" sz="3500" dirty="0"/>
              <a:t>. </a:t>
            </a:r>
            <a:r>
              <a:rPr lang="sk-SK" sz="3500" dirty="0" err="1"/>
              <a:t>the</a:t>
            </a:r>
            <a:r>
              <a:rPr lang="sk-SK" sz="3500" dirty="0"/>
              <a:t> </a:t>
            </a:r>
            <a:r>
              <a:rPr lang="sk-SK" sz="3500" dirty="0" err="1"/>
              <a:t>network</a:t>
            </a:r>
            <a:r>
              <a:rPr lang="sk-SK" sz="3500" dirty="0"/>
              <a:t> of </a:t>
            </a:r>
            <a:r>
              <a:rPr lang="sk-SK" sz="3500" dirty="0" err="1"/>
              <a:t>public</a:t>
            </a:r>
            <a:r>
              <a:rPr lang="sk-SK" sz="3500" dirty="0"/>
              <a:t> transport </a:t>
            </a:r>
            <a:r>
              <a:rPr lang="sk-SK" sz="3500" dirty="0" err="1"/>
              <a:t>lines</a:t>
            </a:r>
            <a:r>
              <a:rPr lang="sk-SK" sz="3500" dirty="0"/>
              <a:t> in Bratislava, </a:t>
            </a:r>
            <a:r>
              <a:rPr lang="sk-SK" sz="3500" dirty="0" err="1"/>
              <a:t>the</a:t>
            </a:r>
            <a:r>
              <a:rPr lang="sk-SK" sz="3500" dirty="0"/>
              <a:t> ŽSR </a:t>
            </a:r>
            <a:r>
              <a:rPr lang="sk-SK" sz="3500" dirty="0" err="1"/>
              <a:t>railway</a:t>
            </a:r>
            <a:r>
              <a:rPr lang="sk-SK" sz="3500" dirty="0"/>
              <a:t> </a:t>
            </a:r>
            <a:r>
              <a:rPr lang="sk-SK" sz="3500" dirty="0" err="1"/>
              <a:t>network</a:t>
            </a:r>
            <a:r>
              <a:rPr lang="sk-SK" sz="3500" dirty="0"/>
              <a:t>, as </a:t>
            </a:r>
            <a:r>
              <a:rPr lang="sk-SK" sz="3500" dirty="0" err="1"/>
              <a:t>well</a:t>
            </a:r>
            <a:r>
              <a:rPr lang="sk-SK" sz="3500" dirty="0"/>
              <a:t> as </a:t>
            </a:r>
            <a:r>
              <a:rPr lang="sk-SK" sz="3500" dirty="0" err="1"/>
              <a:t>their</a:t>
            </a:r>
            <a:r>
              <a:rPr lang="sk-SK" sz="3500" dirty="0"/>
              <a:t> </a:t>
            </a:r>
            <a:r>
              <a:rPr lang="sk-SK" sz="3500" dirty="0" err="1"/>
              <a:t>parts</a:t>
            </a:r>
            <a:r>
              <a:rPr lang="sk-SK" sz="3500" dirty="0" smtClean="0"/>
              <a:t>).</a:t>
            </a:r>
          </a:p>
          <a:p>
            <a:r>
              <a:rPr lang="sk-SK" sz="3500" b="1" dirty="0" err="1"/>
              <a:t>The</a:t>
            </a:r>
            <a:r>
              <a:rPr lang="sk-SK" sz="3500" b="1" dirty="0"/>
              <a:t> </a:t>
            </a:r>
            <a:r>
              <a:rPr lang="sk-SK" sz="3500" b="1" dirty="0" err="1"/>
              <a:t>route</a:t>
            </a:r>
            <a:r>
              <a:rPr lang="sk-SK" sz="3500" b="1" dirty="0"/>
              <a:t> </a:t>
            </a:r>
            <a:r>
              <a:rPr lang="sk-SK" sz="3500" dirty="0" err="1"/>
              <a:t>is</a:t>
            </a:r>
            <a:r>
              <a:rPr lang="sk-SK" sz="3500" dirty="0"/>
              <a:t> a </a:t>
            </a:r>
            <a:r>
              <a:rPr lang="sk-SK" sz="3500" dirty="0" err="1"/>
              <a:t>sequence</a:t>
            </a:r>
            <a:r>
              <a:rPr lang="sk-SK" sz="3500" dirty="0"/>
              <a:t> of transport </a:t>
            </a:r>
            <a:r>
              <a:rPr lang="sk-SK" sz="3500" dirty="0" err="1"/>
              <a:t>hubs</a:t>
            </a:r>
            <a:r>
              <a:rPr lang="sk-SK" sz="3500" dirty="0"/>
              <a:t> and </a:t>
            </a:r>
            <a:r>
              <a:rPr lang="sk-SK" sz="3500" dirty="0" err="1"/>
              <a:t>the</a:t>
            </a:r>
            <a:r>
              <a:rPr lang="sk-SK" sz="3500" dirty="0"/>
              <a:t> </a:t>
            </a:r>
            <a:r>
              <a:rPr lang="sk-SK" sz="3500" dirty="0" err="1"/>
              <a:t>successive</a:t>
            </a:r>
            <a:r>
              <a:rPr lang="sk-SK" sz="3500" dirty="0"/>
              <a:t> </a:t>
            </a:r>
            <a:r>
              <a:rPr lang="sk-SK" sz="3500" dirty="0" err="1"/>
              <a:t>sections</a:t>
            </a:r>
            <a:r>
              <a:rPr lang="sk-SK" sz="3500" dirty="0"/>
              <a:t> </a:t>
            </a:r>
            <a:r>
              <a:rPr lang="sk-SK" sz="3500" dirty="0" err="1"/>
              <a:t>between</a:t>
            </a:r>
            <a:r>
              <a:rPr lang="sk-SK" sz="3500" dirty="0"/>
              <a:t> </a:t>
            </a:r>
            <a:r>
              <a:rPr lang="sk-SK" sz="3500" dirty="0" err="1"/>
              <a:t>these</a:t>
            </a:r>
            <a:r>
              <a:rPr lang="sk-SK" sz="3500" dirty="0"/>
              <a:t> </a:t>
            </a:r>
            <a:r>
              <a:rPr lang="sk-SK" sz="3500" dirty="0" err="1"/>
              <a:t>hubs</a:t>
            </a:r>
            <a:r>
              <a:rPr lang="sk-SK" sz="3500" dirty="0"/>
              <a:t> (</a:t>
            </a:r>
            <a:r>
              <a:rPr lang="sk-SK" sz="3500" dirty="0" err="1"/>
              <a:t>e.g</a:t>
            </a:r>
            <a:r>
              <a:rPr lang="sk-SK" sz="3500" dirty="0"/>
              <a:t>., a </a:t>
            </a:r>
            <a:r>
              <a:rPr lang="sk-SK" sz="3500" dirty="0" err="1"/>
              <a:t>vehicle</a:t>
            </a:r>
            <a:r>
              <a:rPr lang="sk-SK" sz="3500" dirty="0"/>
              <a:t> </a:t>
            </a:r>
            <a:r>
              <a:rPr lang="sk-SK" sz="3500" dirty="0" err="1"/>
              <a:t>that</a:t>
            </a:r>
            <a:r>
              <a:rPr lang="sk-SK" sz="3500" dirty="0"/>
              <a:t> </a:t>
            </a:r>
            <a:r>
              <a:rPr lang="sk-SK" sz="3500" dirty="0" err="1"/>
              <a:t>moves</a:t>
            </a:r>
            <a:r>
              <a:rPr lang="sk-SK" sz="3500" dirty="0"/>
              <a:t> </a:t>
            </a:r>
            <a:r>
              <a:rPr lang="sk-SK" sz="3500" dirty="0" err="1"/>
              <a:t>along</a:t>
            </a:r>
            <a:r>
              <a:rPr lang="sk-SK" sz="3500" dirty="0"/>
              <a:t> a </a:t>
            </a:r>
            <a:r>
              <a:rPr lang="sk-SK" sz="3500" dirty="0" err="1"/>
              <a:t>certain</a:t>
            </a:r>
            <a:r>
              <a:rPr lang="sk-SK" sz="3500" dirty="0"/>
              <a:t> </a:t>
            </a:r>
            <a:r>
              <a:rPr lang="sk-SK" sz="3500" dirty="0" err="1"/>
              <a:t>route</a:t>
            </a:r>
            <a:r>
              <a:rPr lang="sk-SK" sz="3500" dirty="0"/>
              <a:t> </a:t>
            </a:r>
            <a:r>
              <a:rPr lang="sk-SK" sz="3500" dirty="0" err="1"/>
              <a:t>when</a:t>
            </a:r>
            <a:r>
              <a:rPr lang="sk-SK" sz="3500" dirty="0"/>
              <a:t> </a:t>
            </a:r>
            <a:r>
              <a:rPr lang="sk-SK" sz="3500" dirty="0" err="1"/>
              <a:t>operating</a:t>
            </a:r>
            <a:r>
              <a:rPr lang="sk-SK" sz="3500" dirty="0"/>
              <a:t> a </a:t>
            </a:r>
            <a:r>
              <a:rPr lang="sk-SK" sz="3500" dirty="0" err="1"/>
              <a:t>group</a:t>
            </a:r>
            <a:r>
              <a:rPr lang="sk-SK" sz="3500" dirty="0"/>
              <a:t> of </a:t>
            </a:r>
            <a:r>
              <a:rPr lang="sk-SK" sz="3500" dirty="0" err="1"/>
              <a:t>stores</a:t>
            </a:r>
            <a:r>
              <a:rPr lang="sk-SK" sz="3500" dirty="0"/>
              <a:t>). </a:t>
            </a:r>
            <a:r>
              <a:rPr lang="sk-SK" sz="3500" dirty="0" err="1"/>
              <a:t>This</a:t>
            </a:r>
            <a:r>
              <a:rPr lang="sk-SK" sz="3500" dirty="0"/>
              <a:t> </a:t>
            </a:r>
            <a:r>
              <a:rPr lang="sk-SK" sz="3500" dirty="0" err="1"/>
              <a:t>does</a:t>
            </a:r>
            <a:r>
              <a:rPr lang="sk-SK" sz="3500" dirty="0"/>
              <a:t> </a:t>
            </a:r>
            <a:r>
              <a:rPr lang="sk-SK" sz="3500" dirty="0" err="1"/>
              <a:t>not</a:t>
            </a:r>
            <a:r>
              <a:rPr lang="sk-SK" sz="3500" dirty="0"/>
              <a:t> </a:t>
            </a:r>
            <a:r>
              <a:rPr lang="sk-SK" sz="3500" dirty="0" err="1"/>
              <a:t>exclude</a:t>
            </a:r>
            <a:r>
              <a:rPr lang="sk-SK" sz="3500" dirty="0"/>
              <a:t> </a:t>
            </a:r>
            <a:r>
              <a:rPr lang="sk-SK" sz="3500" dirty="0" err="1"/>
              <a:t>crossing</a:t>
            </a:r>
            <a:r>
              <a:rPr lang="sk-SK" sz="3500" dirty="0"/>
              <a:t> </a:t>
            </a:r>
            <a:r>
              <a:rPr lang="sk-SK" sz="3500" dirty="0" err="1"/>
              <a:t>the</a:t>
            </a:r>
            <a:r>
              <a:rPr lang="sk-SK" sz="3500" dirty="0"/>
              <a:t> </a:t>
            </a:r>
            <a:r>
              <a:rPr lang="sk-SK" sz="3500" dirty="0" err="1"/>
              <a:t>sections</a:t>
            </a:r>
            <a:r>
              <a:rPr lang="sk-SK" sz="3500" dirty="0"/>
              <a:t> and transport </a:t>
            </a:r>
            <a:r>
              <a:rPr lang="sk-SK" sz="3500" dirty="0" err="1"/>
              <a:t>hubs</a:t>
            </a:r>
            <a:r>
              <a:rPr lang="sk-SK" sz="3500" dirty="0"/>
              <a:t> </a:t>
            </a:r>
            <a:r>
              <a:rPr lang="sk-SK" sz="3500" dirty="0" err="1"/>
              <a:t>multiple</a:t>
            </a:r>
            <a:r>
              <a:rPr lang="sk-SK" sz="3500" dirty="0"/>
              <a:t> </a:t>
            </a:r>
            <a:r>
              <a:rPr lang="sk-SK" sz="3500" dirty="0" err="1"/>
              <a:t>times</a:t>
            </a:r>
            <a:r>
              <a:rPr lang="sk-SK" sz="3500" dirty="0"/>
              <a:t>.</a:t>
            </a:r>
          </a:p>
          <a:p>
            <a:r>
              <a:rPr lang="sk-SK" sz="3500" b="1" dirty="0" err="1"/>
              <a:t>The</a:t>
            </a:r>
            <a:r>
              <a:rPr lang="sk-SK" sz="3500" b="1" dirty="0"/>
              <a:t> </a:t>
            </a:r>
            <a:r>
              <a:rPr lang="sk-SK" sz="3500" b="1" dirty="0" err="1"/>
              <a:t>track</a:t>
            </a:r>
            <a:r>
              <a:rPr lang="sk-SK" sz="3500" b="1" dirty="0"/>
              <a:t> </a:t>
            </a:r>
            <a:r>
              <a:rPr lang="sk-SK" sz="3500" dirty="0" err="1"/>
              <a:t>is</a:t>
            </a:r>
            <a:r>
              <a:rPr lang="sk-SK" sz="3500" dirty="0"/>
              <a:t> a </a:t>
            </a:r>
            <a:r>
              <a:rPr lang="sk-SK" sz="3500" dirty="0" err="1"/>
              <a:t>route</a:t>
            </a:r>
            <a:r>
              <a:rPr lang="sk-SK" sz="3500" dirty="0"/>
              <a:t> </a:t>
            </a:r>
            <a:r>
              <a:rPr lang="sk-SK" sz="3500" dirty="0" err="1"/>
              <a:t>whose</a:t>
            </a:r>
            <a:r>
              <a:rPr lang="sk-SK" sz="3500" dirty="0"/>
              <a:t> transport </a:t>
            </a:r>
            <a:r>
              <a:rPr lang="sk-SK" sz="3500" dirty="0" err="1"/>
              <a:t>hubs</a:t>
            </a:r>
            <a:r>
              <a:rPr lang="sk-SK" sz="3500" dirty="0"/>
              <a:t> are </a:t>
            </a:r>
            <a:r>
              <a:rPr lang="sk-SK" sz="3500" dirty="0" err="1"/>
              <a:t>two</a:t>
            </a:r>
            <a:r>
              <a:rPr lang="sk-SK" sz="3500" dirty="0"/>
              <a:t> </a:t>
            </a:r>
            <a:r>
              <a:rPr lang="sk-SK" sz="3500" dirty="0" err="1"/>
              <a:t>different</a:t>
            </a:r>
            <a:r>
              <a:rPr lang="sk-SK" sz="3500" dirty="0"/>
              <a:t> (</a:t>
            </a:r>
            <a:r>
              <a:rPr lang="sk-SK" sz="3500" dirty="0" err="1"/>
              <a:t>for</a:t>
            </a:r>
            <a:r>
              <a:rPr lang="sk-SK" sz="3500" dirty="0"/>
              <a:t> </a:t>
            </a:r>
            <a:r>
              <a:rPr lang="sk-SK" sz="3500" dirty="0" err="1"/>
              <a:t>example</a:t>
            </a:r>
            <a:r>
              <a:rPr lang="sk-SK" sz="3500" dirty="0"/>
              <a:t>, </a:t>
            </a:r>
            <a:r>
              <a:rPr lang="sk-SK" sz="3500" dirty="0" err="1"/>
              <a:t>the</a:t>
            </a:r>
            <a:r>
              <a:rPr lang="sk-SK" sz="3500" dirty="0"/>
              <a:t> </a:t>
            </a:r>
            <a:r>
              <a:rPr lang="sk-SK" sz="3500" dirty="0" err="1"/>
              <a:t>section</a:t>
            </a:r>
            <a:r>
              <a:rPr lang="sk-SK" sz="3500" dirty="0"/>
              <a:t> of </a:t>
            </a:r>
            <a:r>
              <a:rPr lang="sk-SK" sz="3500" dirty="0" err="1"/>
              <a:t>the</a:t>
            </a:r>
            <a:r>
              <a:rPr lang="sk-SK" sz="3500" dirty="0"/>
              <a:t> </a:t>
            </a:r>
            <a:r>
              <a:rPr lang="sk-SK" sz="3500" dirty="0" err="1"/>
              <a:t>railway</a:t>
            </a:r>
            <a:r>
              <a:rPr lang="sk-SK" sz="3500" dirty="0"/>
              <a:t> </a:t>
            </a:r>
            <a:r>
              <a:rPr lang="sk-SK" sz="3500" dirty="0" err="1"/>
              <a:t>network</a:t>
            </a:r>
            <a:r>
              <a:rPr lang="sk-SK" sz="3500" dirty="0"/>
              <a:t> </a:t>
            </a:r>
            <a:r>
              <a:rPr lang="sk-SK" sz="3500" dirty="0" err="1"/>
              <a:t>from</a:t>
            </a:r>
            <a:r>
              <a:rPr lang="sk-SK" sz="3500" dirty="0"/>
              <a:t> Žilina to Čadca </a:t>
            </a:r>
            <a:r>
              <a:rPr lang="sk-SK" sz="3500" dirty="0" err="1"/>
              <a:t>is</a:t>
            </a:r>
            <a:r>
              <a:rPr lang="sk-SK" sz="3500" dirty="0"/>
              <a:t> a </a:t>
            </a:r>
            <a:r>
              <a:rPr lang="sk-SK" sz="3500" dirty="0" err="1"/>
              <a:t>track</a:t>
            </a:r>
            <a:r>
              <a:rPr lang="sk-SK" sz="3500" dirty="0"/>
              <a:t> in </a:t>
            </a:r>
            <a:r>
              <a:rPr lang="sk-SK" sz="3500" dirty="0" err="1"/>
              <a:t>the</a:t>
            </a:r>
            <a:r>
              <a:rPr lang="sk-SK" sz="3500" dirty="0"/>
              <a:t> </a:t>
            </a:r>
            <a:r>
              <a:rPr lang="sk-SK" sz="3500" dirty="0" err="1"/>
              <a:t>sense</a:t>
            </a:r>
            <a:r>
              <a:rPr lang="sk-SK" sz="3500" dirty="0"/>
              <a:t> of </a:t>
            </a:r>
            <a:r>
              <a:rPr lang="sk-SK" sz="3500" dirty="0" err="1"/>
              <a:t>the</a:t>
            </a:r>
            <a:r>
              <a:rPr lang="sk-SK" sz="3500" dirty="0"/>
              <a:t> </a:t>
            </a:r>
            <a:r>
              <a:rPr lang="sk-SK" sz="3500" dirty="0" err="1"/>
              <a:t>established</a:t>
            </a:r>
            <a:r>
              <a:rPr lang="sk-SK" sz="3500" dirty="0"/>
              <a:t> </a:t>
            </a:r>
            <a:r>
              <a:rPr lang="sk-SK" sz="3500" dirty="0" err="1"/>
              <a:t>terminology</a:t>
            </a:r>
            <a:r>
              <a:rPr lang="sk-SK" sz="3500" dirty="0"/>
              <a:t>: </a:t>
            </a:r>
            <a:r>
              <a:rPr lang="sk-SK" sz="3500" dirty="0" err="1"/>
              <a:t>it</a:t>
            </a:r>
            <a:r>
              <a:rPr lang="sk-SK" sz="3500" dirty="0"/>
              <a:t> </a:t>
            </a:r>
            <a:r>
              <a:rPr lang="sk-SK" sz="3500" dirty="0" err="1"/>
              <a:t>is</a:t>
            </a:r>
            <a:r>
              <a:rPr lang="sk-SK" sz="3500" dirty="0"/>
              <a:t> </a:t>
            </a:r>
            <a:r>
              <a:rPr lang="sk-SK" sz="3500" dirty="0" err="1"/>
              <a:t>continuous</a:t>
            </a:r>
            <a:r>
              <a:rPr lang="sk-SK" sz="3500" dirty="0"/>
              <a:t>, </a:t>
            </a:r>
            <a:r>
              <a:rPr lang="sk-SK" sz="3500" dirty="0" err="1"/>
              <a:t>oriented</a:t>
            </a:r>
            <a:r>
              <a:rPr lang="sk-SK" sz="3500" dirty="0"/>
              <a:t> and </a:t>
            </a:r>
            <a:r>
              <a:rPr lang="sk-SK" sz="3500" dirty="0" err="1"/>
              <a:t>therefore</a:t>
            </a:r>
            <a:r>
              <a:rPr lang="sk-SK" sz="3500" dirty="0"/>
              <a:t> </a:t>
            </a:r>
            <a:r>
              <a:rPr lang="sk-SK" sz="3500" dirty="0" err="1"/>
              <a:t>it</a:t>
            </a:r>
            <a:r>
              <a:rPr lang="sk-SK" sz="3500" dirty="0"/>
              <a:t> </a:t>
            </a:r>
            <a:r>
              <a:rPr lang="sk-SK" sz="3500" dirty="0" err="1"/>
              <a:t>is</a:t>
            </a:r>
            <a:r>
              <a:rPr lang="sk-SK" sz="3500" dirty="0"/>
              <a:t> a </a:t>
            </a:r>
            <a:r>
              <a:rPr lang="sk-SK" sz="3500" dirty="0" err="1"/>
              <a:t>route</a:t>
            </a:r>
            <a:r>
              <a:rPr lang="sk-SK" sz="3500" dirty="0"/>
              <a:t> </a:t>
            </a:r>
            <a:r>
              <a:rPr lang="sk-SK" sz="3500" dirty="0" err="1"/>
              <a:t>where</a:t>
            </a:r>
            <a:r>
              <a:rPr lang="sk-SK" sz="3500" dirty="0"/>
              <a:t> no transport </a:t>
            </a:r>
            <a:r>
              <a:rPr lang="sk-SK" sz="3500" dirty="0" err="1"/>
              <a:t>hubs</a:t>
            </a:r>
            <a:r>
              <a:rPr lang="sk-SK" sz="3500" dirty="0"/>
              <a:t> are </a:t>
            </a:r>
            <a:r>
              <a:rPr lang="sk-SK" sz="3500" dirty="0" err="1"/>
              <a:t>repeated</a:t>
            </a:r>
            <a:r>
              <a:rPr lang="sk-SK" sz="3500" dirty="0"/>
              <a:t> on </a:t>
            </a:r>
            <a:r>
              <a:rPr lang="sk-SK" sz="3500" dirty="0" err="1"/>
              <a:t>it</a:t>
            </a:r>
            <a:r>
              <a:rPr lang="sk-SK" sz="3500" dirty="0" smtClean="0"/>
              <a:t>).</a:t>
            </a:r>
            <a:endParaRPr lang="sk-SK" sz="3500" dirty="0"/>
          </a:p>
          <a:p>
            <a:endParaRPr lang="sk-SK" dirty="0"/>
          </a:p>
        </p:txBody>
      </p:sp>
      <p:sp>
        <p:nvSpPr>
          <p:cNvPr id="4" name="Pole tekstowe 157"/>
          <p:cNvSpPr txBox="1">
            <a:spLocks noChangeArrowheads="1"/>
          </p:cNvSpPr>
          <p:nvPr/>
        </p:nvSpPr>
        <p:spPr bwMode="auto">
          <a:xfrm>
            <a:off x="1325566" y="6268206"/>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6520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836712"/>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fontScale="92500" lnSpcReduction="10000"/>
          </a:bodyPr>
          <a:lstStyle/>
          <a:p>
            <a:r>
              <a:rPr lang="sk-SK" b="1" dirty="0" err="1"/>
              <a:t>The</a:t>
            </a:r>
            <a:r>
              <a:rPr lang="sk-SK" b="1" dirty="0"/>
              <a:t> </a:t>
            </a:r>
            <a:r>
              <a:rPr lang="sk-SK" b="1" dirty="0" err="1"/>
              <a:t>relation</a:t>
            </a:r>
            <a:r>
              <a:rPr lang="sk-SK" b="1" dirty="0"/>
              <a:t> </a:t>
            </a:r>
            <a:r>
              <a:rPr lang="sk-SK" dirty="0" err="1"/>
              <a:t>is</a:t>
            </a:r>
            <a:r>
              <a:rPr lang="sk-SK" dirty="0"/>
              <a:t> </a:t>
            </a:r>
            <a:r>
              <a:rPr lang="sk-SK" dirty="0" err="1"/>
              <a:t>arranged</a:t>
            </a:r>
            <a:r>
              <a:rPr lang="sk-SK" dirty="0"/>
              <a:t> </a:t>
            </a:r>
            <a:r>
              <a:rPr lang="sk-SK" dirty="0" err="1"/>
              <a:t>with</a:t>
            </a:r>
            <a:r>
              <a:rPr lang="sk-SK" dirty="0"/>
              <a:t> a </a:t>
            </a:r>
            <a:r>
              <a:rPr lang="sk-SK" dirty="0" err="1"/>
              <a:t>pair</a:t>
            </a:r>
            <a:r>
              <a:rPr lang="sk-SK" dirty="0"/>
              <a:t> of transport </a:t>
            </a:r>
            <a:r>
              <a:rPr lang="sk-SK" dirty="0" err="1"/>
              <a:t>hubs</a:t>
            </a:r>
            <a:r>
              <a:rPr lang="sk-SK" dirty="0"/>
              <a:t>, </a:t>
            </a:r>
            <a:r>
              <a:rPr lang="sk-SK" dirty="0" err="1"/>
              <a:t>from</a:t>
            </a:r>
            <a:r>
              <a:rPr lang="sk-SK" dirty="0"/>
              <a:t> </a:t>
            </a:r>
            <a:r>
              <a:rPr lang="sk-SK" dirty="0" err="1"/>
              <a:t>the</a:t>
            </a:r>
            <a:r>
              <a:rPr lang="sk-SK" dirty="0"/>
              <a:t> </a:t>
            </a:r>
            <a:r>
              <a:rPr lang="sk-SK" dirty="0" err="1"/>
              <a:t>first</a:t>
            </a:r>
            <a:r>
              <a:rPr lang="sk-SK" dirty="0"/>
              <a:t> to </a:t>
            </a:r>
            <a:r>
              <a:rPr lang="sk-SK" dirty="0" err="1"/>
              <a:t>the</a:t>
            </a:r>
            <a:r>
              <a:rPr lang="sk-SK" dirty="0"/>
              <a:t> </a:t>
            </a:r>
            <a:r>
              <a:rPr lang="sk-SK" dirty="0" err="1"/>
              <a:t>second</a:t>
            </a:r>
            <a:r>
              <a:rPr lang="sk-SK" dirty="0"/>
              <a:t> </a:t>
            </a:r>
            <a:r>
              <a:rPr lang="sk-SK" dirty="0" err="1"/>
              <a:t>hubs</a:t>
            </a:r>
            <a:r>
              <a:rPr lang="sk-SK" dirty="0"/>
              <a:t> </a:t>
            </a:r>
            <a:r>
              <a:rPr lang="sk-SK" dirty="0" err="1"/>
              <a:t>being</a:t>
            </a:r>
            <a:r>
              <a:rPr lang="sk-SK" dirty="0"/>
              <a:t> </a:t>
            </a:r>
            <a:r>
              <a:rPr lang="sk-SK" dirty="0" err="1"/>
              <a:t>transported</a:t>
            </a:r>
            <a:r>
              <a:rPr lang="sk-SK" dirty="0"/>
              <a:t> </a:t>
            </a:r>
            <a:r>
              <a:rPr lang="sk-SK" dirty="0" err="1"/>
              <a:t>complete</a:t>
            </a:r>
            <a:r>
              <a:rPr lang="sk-SK" dirty="0"/>
              <a:t> </a:t>
            </a:r>
            <a:r>
              <a:rPr lang="sk-SK" dirty="0" err="1"/>
              <a:t>sets</a:t>
            </a:r>
            <a:r>
              <a:rPr lang="sk-SK" dirty="0"/>
              <a:t> (</a:t>
            </a:r>
            <a:r>
              <a:rPr lang="sk-SK" dirty="0" err="1"/>
              <a:t>e.g</a:t>
            </a:r>
            <a:r>
              <a:rPr lang="sk-SK" dirty="0"/>
              <a:t>. </a:t>
            </a:r>
            <a:r>
              <a:rPr lang="sk-SK" dirty="0" err="1"/>
              <a:t>the</a:t>
            </a:r>
            <a:r>
              <a:rPr lang="sk-SK" dirty="0"/>
              <a:t> </a:t>
            </a:r>
            <a:r>
              <a:rPr lang="sk-SK" dirty="0" err="1"/>
              <a:t>relation</a:t>
            </a:r>
            <a:r>
              <a:rPr lang="sk-SK" dirty="0"/>
              <a:t> Banská Bystrica - Zvolen in </a:t>
            </a:r>
            <a:r>
              <a:rPr lang="sk-SK" dirty="0" err="1"/>
              <a:t>the</a:t>
            </a:r>
            <a:r>
              <a:rPr lang="sk-SK" dirty="0"/>
              <a:t> </a:t>
            </a:r>
            <a:r>
              <a:rPr lang="sk-SK" dirty="0" err="1"/>
              <a:t>passenger</a:t>
            </a:r>
            <a:r>
              <a:rPr lang="sk-SK" dirty="0"/>
              <a:t> transport).</a:t>
            </a:r>
          </a:p>
          <a:p>
            <a:r>
              <a:rPr lang="sk-SK" b="1" dirty="0" err="1"/>
              <a:t>The</a:t>
            </a:r>
            <a:r>
              <a:rPr lang="sk-SK" b="1" dirty="0"/>
              <a:t> </a:t>
            </a:r>
            <a:r>
              <a:rPr lang="sk-SK" b="1" dirty="0" err="1"/>
              <a:t>starting</a:t>
            </a:r>
            <a:r>
              <a:rPr lang="sk-SK" b="1" dirty="0"/>
              <a:t> point of </a:t>
            </a:r>
            <a:r>
              <a:rPr lang="sk-SK" b="1" dirty="0" err="1"/>
              <a:t>the</a:t>
            </a:r>
            <a:r>
              <a:rPr lang="sk-SK" b="1" dirty="0"/>
              <a:t> element</a:t>
            </a:r>
            <a:r>
              <a:rPr lang="sk-SK" dirty="0"/>
              <a:t> </a:t>
            </a:r>
            <a:r>
              <a:rPr lang="sk-SK" dirty="0" err="1"/>
              <a:t>is</a:t>
            </a:r>
            <a:r>
              <a:rPr lang="sk-SK" dirty="0"/>
              <a:t> </a:t>
            </a:r>
            <a:r>
              <a:rPr lang="sk-SK" dirty="0" err="1"/>
              <a:t>the</a:t>
            </a:r>
            <a:r>
              <a:rPr lang="sk-SK" dirty="0"/>
              <a:t> transport </a:t>
            </a:r>
            <a:r>
              <a:rPr lang="sk-SK" dirty="0" err="1"/>
              <a:t>hubs</a:t>
            </a:r>
            <a:r>
              <a:rPr lang="sk-SK" dirty="0"/>
              <a:t> in </a:t>
            </a:r>
            <a:r>
              <a:rPr lang="sk-SK" dirty="0" err="1"/>
              <a:t>which</a:t>
            </a:r>
            <a:r>
              <a:rPr lang="sk-SK" dirty="0"/>
              <a:t> </a:t>
            </a:r>
            <a:r>
              <a:rPr lang="sk-SK" dirty="0" err="1"/>
              <a:t>the</a:t>
            </a:r>
            <a:r>
              <a:rPr lang="sk-SK" dirty="0"/>
              <a:t> element </a:t>
            </a:r>
            <a:r>
              <a:rPr lang="sk-SK" dirty="0" err="1"/>
              <a:t>enters</a:t>
            </a:r>
            <a:r>
              <a:rPr lang="sk-SK" dirty="0"/>
              <a:t> </a:t>
            </a:r>
            <a:r>
              <a:rPr lang="sk-SK" dirty="0" err="1"/>
              <a:t>the</a:t>
            </a:r>
            <a:r>
              <a:rPr lang="sk-SK" dirty="0"/>
              <a:t> transport </a:t>
            </a:r>
            <a:r>
              <a:rPr lang="sk-SK" dirty="0" err="1"/>
              <a:t>network</a:t>
            </a:r>
            <a:r>
              <a:rPr lang="sk-SK" dirty="0"/>
              <a:t>.</a:t>
            </a:r>
          </a:p>
          <a:p>
            <a:r>
              <a:rPr lang="sk-SK" b="1" dirty="0" err="1"/>
              <a:t>The</a:t>
            </a:r>
            <a:r>
              <a:rPr lang="sk-SK" b="1" dirty="0"/>
              <a:t> </a:t>
            </a:r>
            <a:r>
              <a:rPr lang="sk-SK" b="1" dirty="0" err="1"/>
              <a:t>goal</a:t>
            </a:r>
            <a:r>
              <a:rPr lang="sk-SK" b="1" dirty="0"/>
              <a:t> of </a:t>
            </a:r>
            <a:r>
              <a:rPr lang="sk-SK" b="1" dirty="0" err="1"/>
              <a:t>the</a:t>
            </a:r>
            <a:r>
              <a:rPr lang="sk-SK" b="1" dirty="0"/>
              <a:t> element</a:t>
            </a:r>
            <a:r>
              <a:rPr lang="sk-SK" dirty="0"/>
              <a:t> </a:t>
            </a:r>
            <a:r>
              <a:rPr lang="sk-SK" dirty="0" err="1"/>
              <a:t>is</a:t>
            </a:r>
            <a:r>
              <a:rPr lang="sk-SK" dirty="0"/>
              <a:t> </a:t>
            </a:r>
            <a:r>
              <a:rPr lang="sk-SK" dirty="0" err="1"/>
              <a:t>the</a:t>
            </a:r>
            <a:r>
              <a:rPr lang="sk-SK" dirty="0"/>
              <a:t> transport </a:t>
            </a:r>
            <a:r>
              <a:rPr lang="sk-SK" dirty="0" err="1"/>
              <a:t>hubs</a:t>
            </a:r>
            <a:r>
              <a:rPr lang="sk-SK" dirty="0"/>
              <a:t> in </a:t>
            </a:r>
            <a:r>
              <a:rPr lang="sk-SK" dirty="0" err="1"/>
              <a:t>which</a:t>
            </a:r>
            <a:r>
              <a:rPr lang="sk-SK" dirty="0"/>
              <a:t> </a:t>
            </a:r>
            <a:r>
              <a:rPr lang="sk-SK" dirty="0" err="1"/>
              <a:t>the</a:t>
            </a:r>
            <a:r>
              <a:rPr lang="sk-SK" dirty="0"/>
              <a:t> element </a:t>
            </a:r>
            <a:r>
              <a:rPr lang="sk-SK" dirty="0" err="1"/>
              <a:t>emerges</a:t>
            </a:r>
            <a:r>
              <a:rPr lang="sk-SK" dirty="0"/>
              <a:t> </a:t>
            </a:r>
            <a:r>
              <a:rPr lang="sk-SK" dirty="0" err="1"/>
              <a:t>from</a:t>
            </a:r>
            <a:r>
              <a:rPr lang="sk-SK" dirty="0"/>
              <a:t> </a:t>
            </a:r>
            <a:r>
              <a:rPr lang="sk-SK" dirty="0" err="1"/>
              <a:t>the</a:t>
            </a:r>
            <a:r>
              <a:rPr lang="sk-SK" dirty="0"/>
              <a:t> transport </a:t>
            </a:r>
            <a:r>
              <a:rPr lang="sk-SK" dirty="0" err="1"/>
              <a:t>network</a:t>
            </a:r>
            <a:r>
              <a:rPr lang="sk-SK" dirty="0"/>
              <a:t> and </a:t>
            </a:r>
            <a:r>
              <a:rPr lang="sk-SK" dirty="0" err="1"/>
              <a:t>its</a:t>
            </a:r>
            <a:r>
              <a:rPr lang="sk-SK" dirty="0"/>
              <a:t> transport over </a:t>
            </a:r>
            <a:r>
              <a:rPr lang="sk-SK" dirty="0" err="1"/>
              <a:t>that</a:t>
            </a:r>
            <a:r>
              <a:rPr lang="sk-SK" dirty="0"/>
              <a:t> </a:t>
            </a:r>
            <a:r>
              <a:rPr lang="sk-SK" dirty="0" err="1"/>
              <a:t>network</a:t>
            </a:r>
            <a:r>
              <a:rPr lang="sk-SK" dirty="0"/>
              <a:t> </a:t>
            </a:r>
            <a:r>
              <a:rPr lang="sk-SK" dirty="0" err="1"/>
              <a:t>ends</a:t>
            </a:r>
            <a:r>
              <a:rPr lang="sk-SK" dirty="0"/>
              <a:t> </a:t>
            </a:r>
            <a:r>
              <a:rPr lang="sk-SK" dirty="0" err="1"/>
              <a:t>here</a:t>
            </a:r>
            <a:r>
              <a:rPr lang="sk-SK" dirty="0"/>
              <a:t>.</a:t>
            </a:r>
          </a:p>
          <a:p>
            <a:r>
              <a:rPr lang="sk-SK" b="1" dirty="0" err="1"/>
              <a:t>The</a:t>
            </a:r>
            <a:r>
              <a:rPr lang="sk-SK" b="1" dirty="0"/>
              <a:t> </a:t>
            </a:r>
            <a:r>
              <a:rPr lang="sk-SK" b="1" dirty="0" err="1"/>
              <a:t>source</a:t>
            </a:r>
            <a:r>
              <a:rPr lang="sk-SK" dirty="0"/>
              <a:t> of a set of </a:t>
            </a:r>
            <a:r>
              <a:rPr lang="sk-SK" dirty="0" err="1"/>
              <a:t>elements</a:t>
            </a:r>
            <a:r>
              <a:rPr lang="sk-SK" dirty="0"/>
              <a:t> </a:t>
            </a:r>
            <a:r>
              <a:rPr lang="sk-SK" dirty="0" err="1"/>
              <a:t>is</a:t>
            </a:r>
            <a:r>
              <a:rPr lang="sk-SK" dirty="0"/>
              <a:t> a hub </a:t>
            </a:r>
            <a:r>
              <a:rPr lang="sk-SK" dirty="0" err="1"/>
              <a:t>that</a:t>
            </a:r>
            <a:r>
              <a:rPr lang="sk-SK" dirty="0"/>
              <a:t> </a:t>
            </a:r>
            <a:r>
              <a:rPr lang="sk-SK" dirty="0" err="1"/>
              <a:t>is</a:t>
            </a:r>
            <a:r>
              <a:rPr lang="sk-SK" dirty="0"/>
              <a:t> </a:t>
            </a:r>
            <a:r>
              <a:rPr lang="sk-SK" dirty="0" err="1"/>
              <a:t>the</a:t>
            </a:r>
            <a:r>
              <a:rPr lang="sk-SK" dirty="0"/>
              <a:t> </a:t>
            </a:r>
            <a:r>
              <a:rPr lang="sk-SK" dirty="0" err="1"/>
              <a:t>common</a:t>
            </a:r>
            <a:r>
              <a:rPr lang="sk-SK" dirty="0"/>
              <a:t> </a:t>
            </a:r>
            <a:r>
              <a:rPr lang="sk-SK" dirty="0" err="1"/>
              <a:t>starting</a:t>
            </a:r>
            <a:r>
              <a:rPr lang="sk-SK" dirty="0"/>
              <a:t> point of </a:t>
            </a:r>
            <a:r>
              <a:rPr lang="sk-SK" dirty="0" err="1"/>
              <a:t>all</a:t>
            </a:r>
            <a:r>
              <a:rPr lang="sk-SK" dirty="0"/>
              <a:t> </a:t>
            </a:r>
            <a:r>
              <a:rPr lang="sk-SK" dirty="0" err="1"/>
              <a:t>the</a:t>
            </a:r>
            <a:r>
              <a:rPr lang="sk-SK" dirty="0"/>
              <a:t> </a:t>
            </a:r>
            <a:r>
              <a:rPr lang="sk-SK" dirty="0" err="1"/>
              <a:t>elements</a:t>
            </a:r>
            <a:r>
              <a:rPr lang="sk-SK" dirty="0"/>
              <a:t> of </a:t>
            </a:r>
            <a:r>
              <a:rPr lang="sk-SK" dirty="0" err="1"/>
              <a:t>that</a:t>
            </a:r>
            <a:r>
              <a:rPr lang="sk-SK" dirty="0"/>
              <a:t> set.</a:t>
            </a:r>
          </a:p>
          <a:p>
            <a:endParaRPr lang="sk-SK" dirty="0"/>
          </a:p>
        </p:txBody>
      </p:sp>
      <p:sp>
        <p:nvSpPr>
          <p:cNvPr id="4" name="Pole tekstowe 157"/>
          <p:cNvSpPr txBox="1">
            <a:spLocks noChangeArrowheads="1"/>
          </p:cNvSpPr>
          <p:nvPr/>
        </p:nvSpPr>
        <p:spPr bwMode="auto">
          <a:xfrm>
            <a:off x="1325566" y="6176963"/>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78771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539552" y="1554956"/>
            <a:ext cx="7886700" cy="4351338"/>
          </a:xfrm>
        </p:spPr>
        <p:txBody>
          <a:bodyPr>
            <a:normAutofit fontScale="92500" lnSpcReduction="10000"/>
          </a:bodyPr>
          <a:lstStyle/>
          <a:p>
            <a:r>
              <a:rPr lang="sk-SK" b="1" dirty="0" err="1"/>
              <a:t>The</a:t>
            </a:r>
            <a:r>
              <a:rPr lang="sk-SK" b="1" dirty="0"/>
              <a:t> </a:t>
            </a:r>
            <a:r>
              <a:rPr lang="sk-SK" b="1" dirty="0" err="1"/>
              <a:t>position</a:t>
            </a:r>
            <a:r>
              <a:rPr lang="sk-SK" dirty="0"/>
              <a:t> of </a:t>
            </a:r>
            <a:r>
              <a:rPr lang="sk-SK" dirty="0" err="1"/>
              <a:t>the</a:t>
            </a:r>
            <a:r>
              <a:rPr lang="sk-SK" dirty="0"/>
              <a:t> element at </a:t>
            </a:r>
            <a:r>
              <a:rPr lang="sk-SK" dirty="0" err="1"/>
              <a:t>time</a:t>
            </a:r>
            <a:r>
              <a:rPr lang="sk-SK" dirty="0"/>
              <a:t> t </a:t>
            </a:r>
            <a:r>
              <a:rPr lang="sk-SK" dirty="0" err="1"/>
              <a:t>is</a:t>
            </a:r>
            <a:r>
              <a:rPr lang="sk-SK" dirty="0"/>
              <a:t> </a:t>
            </a:r>
            <a:r>
              <a:rPr lang="sk-SK" dirty="0" err="1"/>
              <a:t>the</a:t>
            </a:r>
            <a:r>
              <a:rPr lang="sk-SK" dirty="0"/>
              <a:t> hub or </a:t>
            </a:r>
            <a:r>
              <a:rPr lang="sk-SK" dirty="0" err="1"/>
              <a:t>section</a:t>
            </a:r>
            <a:r>
              <a:rPr lang="sk-SK" dirty="0"/>
              <a:t> in </a:t>
            </a:r>
            <a:r>
              <a:rPr lang="sk-SK" dirty="0" err="1"/>
              <a:t>which</a:t>
            </a:r>
            <a:r>
              <a:rPr lang="sk-SK" dirty="0"/>
              <a:t> </a:t>
            </a:r>
            <a:r>
              <a:rPr lang="sk-SK" dirty="0" err="1"/>
              <a:t>the</a:t>
            </a:r>
            <a:r>
              <a:rPr lang="sk-SK" dirty="0"/>
              <a:t> element </a:t>
            </a:r>
            <a:r>
              <a:rPr lang="sk-SK" dirty="0" err="1"/>
              <a:t>is</a:t>
            </a:r>
            <a:r>
              <a:rPr lang="sk-SK" dirty="0"/>
              <a:t> at </a:t>
            </a:r>
            <a:r>
              <a:rPr lang="sk-SK" dirty="0" err="1"/>
              <a:t>that</a:t>
            </a:r>
            <a:r>
              <a:rPr lang="sk-SK" dirty="0"/>
              <a:t> point in </a:t>
            </a:r>
            <a:r>
              <a:rPr lang="sk-SK" dirty="0" err="1"/>
              <a:t>time</a:t>
            </a:r>
            <a:r>
              <a:rPr lang="sk-SK" dirty="0"/>
              <a:t>. </a:t>
            </a:r>
            <a:r>
              <a:rPr lang="sk-SK" dirty="0" err="1"/>
              <a:t>Specifically</a:t>
            </a:r>
            <a:r>
              <a:rPr lang="sk-SK" dirty="0"/>
              <a:t>, </a:t>
            </a:r>
            <a:r>
              <a:rPr lang="sk-SK" dirty="0" err="1"/>
              <a:t>the</a:t>
            </a:r>
            <a:r>
              <a:rPr lang="sk-SK" dirty="0"/>
              <a:t> </a:t>
            </a:r>
            <a:r>
              <a:rPr lang="sk-SK" dirty="0" err="1"/>
              <a:t>designation</a:t>
            </a:r>
            <a:r>
              <a:rPr lang="sk-SK" dirty="0"/>
              <a:t> of a hub or </a:t>
            </a:r>
            <a:r>
              <a:rPr lang="sk-SK" dirty="0" err="1"/>
              <a:t>section</a:t>
            </a:r>
            <a:r>
              <a:rPr lang="sk-SK" dirty="0"/>
              <a:t> by a </a:t>
            </a:r>
            <a:r>
              <a:rPr lang="sk-SK" dirty="0" err="1"/>
              <a:t>given</a:t>
            </a:r>
            <a:r>
              <a:rPr lang="sk-SK" dirty="0"/>
              <a:t> </a:t>
            </a:r>
            <a:r>
              <a:rPr lang="sk-SK" dirty="0" err="1"/>
              <a:t>name</a:t>
            </a:r>
            <a:r>
              <a:rPr lang="sk-SK" dirty="0"/>
              <a:t> or symbol </a:t>
            </a:r>
            <a:r>
              <a:rPr lang="sk-SK" dirty="0" err="1"/>
              <a:t>is</a:t>
            </a:r>
            <a:r>
              <a:rPr lang="sk-SK" dirty="0"/>
              <a:t> </a:t>
            </a:r>
            <a:r>
              <a:rPr lang="sk-SK" dirty="0" err="1"/>
              <a:t>considered</a:t>
            </a:r>
            <a:r>
              <a:rPr lang="sk-SK" dirty="0"/>
              <a:t> </a:t>
            </a:r>
            <a:r>
              <a:rPr lang="sk-SK" dirty="0" err="1"/>
              <a:t>an</a:t>
            </a:r>
            <a:r>
              <a:rPr lang="sk-SK" dirty="0"/>
              <a:t> </a:t>
            </a:r>
            <a:r>
              <a:rPr lang="sk-SK" dirty="0" err="1"/>
              <a:t>address</a:t>
            </a:r>
            <a:r>
              <a:rPr lang="sk-SK" dirty="0"/>
              <a:t>. </a:t>
            </a:r>
            <a:r>
              <a:rPr lang="sk-SK" dirty="0" err="1"/>
              <a:t>The</a:t>
            </a:r>
            <a:r>
              <a:rPr lang="sk-SK" dirty="0"/>
              <a:t> </a:t>
            </a:r>
            <a:r>
              <a:rPr lang="sk-SK" dirty="0" err="1"/>
              <a:t>element's</a:t>
            </a:r>
            <a:r>
              <a:rPr lang="sk-SK" dirty="0"/>
              <a:t> </a:t>
            </a:r>
            <a:r>
              <a:rPr lang="sk-SK" dirty="0" err="1"/>
              <a:t>position</a:t>
            </a:r>
            <a:r>
              <a:rPr lang="sk-SK" dirty="0"/>
              <a:t> at </a:t>
            </a:r>
            <a:r>
              <a:rPr lang="sk-SK" dirty="0" err="1"/>
              <a:t>that</a:t>
            </a:r>
            <a:r>
              <a:rPr lang="sk-SK" dirty="0"/>
              <a:t> point </a:t>
            </a:r>
            <a:r>
              <a:rPr lang="sk-SK" dirty="0" err="1"/>
              <a:t>then</a:t>
            </a:r>
            <a:r>
              <a:rPr lang="sk-SK" dirty="0"/>
              <a:t> </a:t>
            </a:r>
            <a:r>
              <a:rPr lang="sk-SK" dirty="0" err="1"/>
              <a:t>indicates</a:t>
            </a:r>
            <a:r>
              <a:rPr lang="sk-SK" dirty="0"/>
              <a:t> </a:t>
            </a:r>
            <a:r>
              <a:rPr lang="sk-SK" b="1" dirty="0" err="1"/>
              <a:t>the</a:t>
            </a:r>
            <a:r>
              <a:rPr lang="sk-SK" b="1" dirty="0"/>
              <a:t> </a:t>
            </a:r>
            <a:r>
              <a:rPr lang="sk-SK" b="1" dirty="0" err="1"/>
              <a:t>current</a:t>
            </a:r>
            <a:r>
              <a:rPr lang="sk-SK" b="1" dirty="0"/>
              <a:t> </a:t>
            </a:r>
            <a:r>
              <a:rPr lang="sk-SK" b="1" dirty="0" err="1"/>
              <a:t>address</a:t>
            </a:r>
            <a:r>
              <a:rPr lang="sk-SK" dirty="0"/>
              <a:t> of </a:t>
            </a:r>
            <a:r>
              <a:rPr lang="sk-SK" dirty="0" err="1"/>
              <a:t>that</a:t>
            </a:r>
            <a:r>
              <a:rPr lang="sk-SK" dirty="0"/>
              <a:t> </a:t>
            </a:r>
            <a:r>
              <a:rPr lang="sk-SK" dirty="0" err="1"/>
              <a:t>document</a:t>
            </a:r>
            <a:r>
              <a:rPr lang="sk-SK" dirty="0"/>
              <a:t>.</a:t>
            </a:r>
          </a:p>
          <a:p>
            <a:r>
              <a:rPr lang="sk-SK" b="1" dirty="0" err="1"/>
              <a:t>The</a:t>
            </a:r>
            <a:r>
              <a:rPr lang="sk-SK" b="1" dirty="0"/>
              <a:t> center</a:t>
            </a:r>
            <a:r>
              <a:rPr lang="sk-SK" dirty="0"/>
              <a:t> </a:t>
            </a:r>
            <a:r>
              <a:rPr lang="sk-SK" dirty="0" err="1"/>
              <a:t>is</a:t>
            </a:r>
            <a:r>
              <a:rPr lang="sk-SK" dirty="0"/>
              <a:t> a hub </a:t>
            </a:r>
            <a:r>
              <a:rPr lang="sk-SK" dirty="0" err="1"/>
              <a:t>with</a:t>
            </a:r>
            <a:r>
              <a:rPr lang="sk-SK" dirty="0"/>
              <a:t> a </a:t>
            </a:r>
            <a:r>
              <a:rPr lang="sk-SK" dirty="0" err="1"/>
              <a:t>specific</a:t>
            </a:r>
            <a:r>
              <a:rPr lang="sk-SK" dirty="0"/>
              <a:t> </a:t>
            </a:r>
            <a:r>
              <a:rPr lang="sk-SK" dirty="0" err="1"/>
              <a:t>mission</a:t>
            </a:r>
            <a:r>
              <a:rPr lang="sk-SK" dirty="0"/>
              <a:t> (</a:t>
            </a:r>
            <a:r>
              <a:rPr lang="sk-SK" dirty="0" err="1"/>
              <a:t>e.g</a:t>
            </a:r>
            <a:r>
              <a:rPr lang="sk-SK" dirty="0"/>
              <a:t>. </a:t>
            </a:r>
            <a:r>
              <a:rPr lang="sk-SK" dirty="0" err="1"/>
              <a:t>railway</a:t>
            </a:r>
            <a:r>
              <a:rPr lang="sk-SK" dirty="0"/>
              <a:t> yard, </a:t>
            </a:r>
            <a:r>
              <a:rPr lang="sk-SK" dirty="0" err="1"/>
              <a:t>railway</a:t>
            </a:r>
            <a:r>
              <a:rPr lang="sk-SK" dirty="0"/>
              <a:t> </a:t>
            </a:r>
            <a:r>
              <a:rPr lang="sk-SK" dirty="0" err="1"/>
              <a:t>repair</a:t>
            </a:r>
            <a:r>
              <a:rPr lang="sk-SK" dirty="0"/>
              <a:t> </a:t>
            </a:r>
            <a:r>
              <a:rPr lang="sk-SK" dirty="0" err="1"/>
              <a:t>shop</a:t>
            </a:r>
            <a:r>
              <a:rPr lang="sk-SK" dirty="0"/>
              <a:t>, ...). </a:t>
            </a:r>
            <a:r>
              <a:rPr lang="sk-SK" dirty="0" err="1"/>
              <a:t>The</a:t>
            </a:r>
            <a:r>
              <a:rPr lang="sk-SK" dirty="0"/>
              <a:t> </a:t>
            </a:r>
            <a:r>
              <a:rPr lang="sk-SK" dirty="0" err="1"/>
              <a:t>above</a:t>
            </a:r>
            <a:r>
              <a:rPr lang="sk-SK" dirty="0"/>
              <a:t> </a:t>
            </a:r>
            <a:r>
              <a:rPr lang="sk-SK" dirty="0" err="1"/>
              <a:t>word</a:t>
            </a:r>
            <a:r>
              <a:rPr lang="sk-SK" dirty="0"/>
              <a:t> </a:t>
            </a:r>
            <a:r>
              <a:rPr lang="sk-SK" dirty="0" err="1"/>
              <a:t>definition</a:t>
            </a:r>
            <a:r>
              <a:rPr lang="sk-SK" dirty="0"/>
              <a:t> of </a:t>
            </a:r>
            <a:r>
              <a:rPr lang="sk-SK" dirty="0" err="1"/>
              <a:t>the</a:t>
            </a:r>
            <a:r>
              <a:rPr lang="sk-SK" dirty="0"/>
              <a:t> center </a:t>
            </a:r>
            <a:r>
              <a:rPr lang="sk-SK" dirty="0" err="1"/>
              <a:t>should</a:t>
            </a:r>
            <a:r>
              <a:rPr lang="sk-SK" dirty="0"/>
              <a:t> </a:t>
            </a:r>
            <a:r>
              <a:rPr lang="sk-SK" dirty="0" err="1"/>
              <a:t>be</a:t>
            </a:r>
            <a:r>
              <a:rPr lang="sk-SK" dirty="0"/>
              <a:t> </a:t>
            </a:r>
            <a:r>
              <a:rPr lang="sk-SK" dirty="0" err="1"/>
              <a:t>understood</a:t>
            </a:r>
            <a:r>
              <a:rPr lang="sk-SK" dirty="0"/>
              <a:t> in </a:t>
            </a:r>
            <a:r>
              <a:rPr lang="sk-SK" dirty="0" err="1"/>
              <a:t>relation</a:t>
            </a:r>
            <a:r>
              <a:rPr lang="sk-SK" dirty="0"/>
              <a:t> to </a:t>
            </a:r>
            <a:r>
              <a:rPr lang="sk-SK" dirty="0" err="1"/>
              <a:t>the</a:t>
            </a:r>
            <a:r>
              <a:rPr lang="sk-SK" dirty="0"/>
              <a:t> model in </a:t>
            </a:r>
            <a:r>
              <a:rPr lang="sk-SK" dirty="0" err="1"/>
              <a:t>which</a:t>
            </a:r>
            <a:r>
              <a:rPr lang="sk-SK" dirty="0"/>
              <a:t> </a:t>
            </a:r>
            <a:r>
              <a:rPr lang="sk-SK" dirty="0" err="1"/>
              <a:t>the</a:t>
            </a:r>
            <a:r>
              <a:rPr lang="sk-SK" dirty="0"/>
              <a:t> hub </a:t>
            </a:r>
            <a:r>
              <a:rPr lang="sk-SK" dirty="0" err="1"/>
              <a:t>is</a:t>
            </a:r>
            <a:r>
              <a:rPr lang="sk-SK" dirty="0"/>
              <a:t> </a:t>
            </a:r>
            <a:r>
              <a:rPr lang="sk-SK" dirty="0" err="1"/>
              <a:t>considered</a:t>
            </a:r>
            <a:r>
              <a:rPr lang="sk-SK" dirty="0"/>
              <a:t> a point. In a more </a:t>
            </a:r>
            <a:r>
              <a:rPr lang="sk-SK" dirty="0" err="1"/>
              <a:t>detailed</a:t>
            </a:r>
            <a:r>
              <a:rPr lang="sk-SK" dirty="0"/>
              <a:t> model, </a:t>
            </a:r>
            <a:r>
              <a:rPr lang="sk-SK" dirty="0" err="1"/>
              <a:t>the</a:t>
            </a:r>
            <a:r>
              <a:rPr lang="sk-SK" dirty="0"/>
              <a:t> center </a:t>
            </a:r>
            <a:r>
              <a:rPr lang="sk-SK" dirty="0" err="1"/>
              <a:t>may</a:t>
            </a:r>
            <a:r>
              <a:rPr lang="sk-SK" dirty="0"/>
              <a:t> </a:t>
            </a:r>
            <a:r>
              <a:rPr lang="sk-SK" dirty="0" err="1"/>
              <a:t>be</a:t>
            </a:r>
            <a:r>
              <a:rPr lang="sk-SK" dirty="0"/>
              <a:t> part of a transport hub.</a:t>
            </a:r>
          </a:p>
          <a:p>
            <a:endParaRPr lang="sk-SK" dirty="0"/>
          </a:p>
          <a:p>
            <a:endParaRPr lang="sk-SK" dirty="0"/>
          </a:p>
        </p:txBody>
      </p:sp>
      <p:sp>
        <p:nvSpPr>
          <p:cNvPr id="4" name="Pole tekstowe 157"/>
          <p:cNvSpPr txBox="1">
            <a:spLocks noChangeArrowheads="1"/>
          </p:cNvSpPr>
          <p:nvPr/>
        </p:nvSpPr>
        <p:spPr bwMode="auto">
          <a:xfrm>
            <a:off x="1331640" y="6254954"/>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60727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836712"/>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lnSpcReduction="10000"/>
          </a:bodyPr>
          <a:lstStyle/>
          <a:p>
            <a:r>
              <a:rPr lang="sk-SK" sz="2800" b="1" dirty="0" err="1"/>
              <a:t>The</a:t>
            </a:r>
            <a:r>
              <a:rPr lang="sk-SK" sz="2800" b="1" dirty="0"/>
              <a:t> yard </a:t>
            </a:r>
            <a:r>
              <a:rPr lang="sk-SK" sz="2800" b="1" dirty="0" err="1"/>
              <a:t>area</a:t>
            </a:r>
            <a:r>
              <a:rPr lang="sk-SK" sz="2800" b="1" dirty="0"/>
              <a:t> of </a:t>
            </a:r>
            <a:r>
              <a:rPr lang="sk-SK" sz="2800" b="1" dirty="0" err="1"/>
              <a:t>the</a:t>
            </a:r>
            <a:r>
              <a:rPr lang="sk-SK" sz="2800" b="1" dirty="0"/>
              <a:t> center</a:t>
            </a:r>
            <a:r>
              <a:rPr lang="sk-SK" sz="2800" dirty="0"/>
              <a:t> </a:t>
            </a:r>
            <a:r>
              <a:rPr lang="sk-SK" sz="2800" dirty="0" err="1"/>
              <a:t>is</a:t>
            </a:r>
            <a:r>
              <a:rPr lang="sk-SK" sz="2800" dirty="0"/>
              <a:t> </a:t>
            </a:r>
            <a:r>
              <a:rPr lang="sk-SK" sz="2800" dirty="0" err="1"/>
              <a:t>precisely</a:t>
            </a:r>
            <a:r>
              <a:rPr lang="sk-SK" sz="2800" dirty="0"/>
              <a:t> </a:t>
            </a:r>
            <a:r>
              <a:rPr lang="sk-SK" sz="2800" dirty="0" err="1"/>
              <a:t>that</a:t>
            </a:r>
            <a:r>
              <a:rPr lang="sk-SK" sz="2800" dirty="0"/>
              <a:t> part of </a:t>
            </a:r>
            <a:r>
              <a:rPr lang="sk-SK" sz="2800" dirty="0" err="1"/>
              <a:t>the</a:t>
            </a:r>
            <a:r>
              <a:rPr lang="sk-SK" sz="2800" dirty="0"/>
              <a:t> transport </a:t>
            </a:r>
            <a:r>
              <a:rPr lang="sk-SK" sz="2800" dirty="0" err="1"/>
              <a:t>network</a:t>
            </a:r>
            <a:r>
              <a:rPr lang="sk-SK" sz="2800" dirty="0"/>
              <a:t> in </a:t>
            </a:r>
            <a:r>
              <a:rPr lang="sk-SK" sz="2800" dirty="0" err="1"/>
              <a:t>which</a:t>
            </a:r>
            <a:r>
              <a:rPr lang="sk-SK" sz="2800" dirty="0"/>
              <a:t> </a:t>
            </a:r>
            <a:r>
              <a:rPr lang="sk-SK" sz="2800" dirty="0" err="1"/>
              <a:t>this</a:t>
            </a:r>
            <a:r>
              <a:rPr lang="sk-SK" sz="2800" dirty="0"/>
              <a:t> center </a:t>
            </a:r>
            <a:r>
              <a:rPr lang="sk-SK" sz="2800" dirty="0" err="1"/>
              <a:t>fulfills</a:t>
            </a:r>
            <a:r>
              <a:rPr lang="sk-SK" sz="2800" dirty="0"/>
              <a:t> </a:t>
            </a:r>
            <a:r>
              <a:rPr lang="sk-SK" sz="2800" dirty="0" err="1"/>
              <a:t>its</a:t>
            </a:r>
            <a:r>
              <a:rPr lang="sk-SK" sz="2800" dirty="0"/>
              <a:t> </a:t>
            </a:r>
            <a:r>
              <a:rPr lang="sk-SK" sz="2800" dirty="0" err="1"/>
              <a:t>specific</a:t>
            </a:r>
            <a:r>
              <a:rPr lang="sk-SK" sz="2800" dirty="0"/>
              <a:t> </a:t>
            </a:r>
            <a:r>
              <a:rPr lang="sk-SK" sz="2800" dirty="0" err="1"/>
              <a:t>mission</a:t>
            </a:r>
            <a:r>
              <a:rPr lang="sk-SK" sz="2800" dirty="0"/>
              <a:t>. </a:t>
            </a:r>
            <a:r>
              <a:rPr lang="sk-SK" sz="2800" dirty="0" err="1"/>
              <a:t>The</a:t>
            </a:r>
            <a:r>
              <a:rPr lang="sk-SK" sz="2800" dirty="0"/>
              <a:t> center </a:t>
            </a:r>
            <a:r>
              <a:rPr lang="sk-SK" sz="2800" dirty="0" err="1"/>
              <a:t>itself</a:t>
            </a:r>
            <a:r>
              <a:rPr lang="sk-SK" sz="2800" dirty="0"/>
              <a:t> </a:t>
            </a:r>
            <a:r>
              <a:rPr lang="sk-SK" sz="2800" dirty="0" err="1"/>
              <a:t>is</a:t>
            </a:r>
            <a:r>
              <a:rPr lang="sk-SK" sz="2800" dirty="0"/>
              <a:t> part of </a:t>
            </a:r>
            <a:r>
              <a:rPr lang="sk-SK" sz="2800" dirty="0" err="1"/>
              <a:t>its</a:t>
            </a:r>
            <a:r>
              <a:rPr lang="sk-SK" sz="2800" dirty="0"/>
              <a:t> yard </a:t>
            </a:r>
            <a:r>
              <a:rPr lang="sk-SK" sz="2800" dirty="0" err="1"/>
              <a:t>area</a:t>
            </a:r>
            <a:r>
              <a:rPr lang="sk-SK" sz="2800" dirty="0"/>
              <a:t>, in </a:t>
            </a:r>
            <a:r>
              <a:rPr lang="sk-SK" sz="2800" dirty="0" err="1"/>
              <a:t>which</a:t>
            </a:r>
            <a:r>
              <a:rPr lang="sk-SK" sz="2800" dirty="0"/>
              <a:t> </a:t>
            </a:r>
            <a:r>
              <a:rPr lang="sk-SK" sz="2800" dirty="0" err="1"/>
              <a:t>is</a:t>
            </a:r>
            <a:r>
              <a:rPr lang="sk-SK" sz="2800" dirty="0"/>
              <a:t> </a:t>
            </a:r>
            <a:r>
              <a:rPr lang="sk-SK" sz="2800" dirty="0" err="1"/>
              <a:t>usually</a:t>
            </a:r>
            <a:r>
              <a:rPr lang="sk-SK" sz="2800" dirty="0"/>
              <a:t> </a:t>
            </a:r>
            <a:r>
              <a:rPr lang="sk-SK" sz="2800" dirty="0" err="1"/>
              <a:t>not</a:t>
            </a:r>
            <a:r>
              <a:rPr lang="sk-SK" sz="2800" dirty="0"/>
              <a:t> </a:t>
            </a:r>
            <a:r>
              <a:rPr lang="sk-SK" sz="2800" dirty="0" err="1"/>
              <a:t>another</a:t>
            </a:r>
            <a:r>
              <a:rPr lang="sk-SK" sz="2800" dirty="0"/>
              <a:t> center </a:t>
            </a:r>
            <a:r>
              <a:rPr lang="sk-SK" sz="2800" dirty="0" err="1"/>
              <a:t>with</a:t>
            </a:r>
            <a:r>
              <a:rPr lang="sk-SK" sz="2800" dirty="0"/>
              <a:t> </a:t>
            </a:r>
            <a:r>
              <a:rPr lang="sk-SK" sz="2800" dirty="0" err="1"/>
              <a:t>the</a:t>
            </a:r>
            <a:r>
              <a:rPr lang="sk-SK" sz="2800" dirty="0"/>
              <a:t> </a:t>
            </a:r>
            <a:r>
              <a:rPr lang="sk-SK" sz="2800" dirty="0" err="1"/>
              <a:t>same</a:t>
            </a:r>
            <a:r>
              <a:rPr lang="sk-SK" sz="2800" dirty="0"/>
              <a:t> </a:t>
            </a:r>
            <a:r>
              <a:rPr lang="sk-SK" sz="2800" dirty="0" err="1"/>
              <a:t>function</a:t>
            </a:r>
            <a:r>
              <a:rPr lang="sk-SK" sz="2800" dirty="0"/>
              <a:t>. Yard </a:t>
            </a:r>
            <a:r>
              <a:rPr lang="sk-SK" sz="2800" dirty="0" err="1"/>
              <a:t>areas</a:t>
            </a:r>
            <a:r>
              <a:rPr lang="sk-SK" sz="2800" dirty="0"/>
              <a:t> of </a:t>
            </a:r>
            <a:r>
              <a:rPr lang="sk-SK" sz="2800" dirty="0" err="1"/>
              <a:t>different</a:t>
            </a:r>
            <a:r>
              <a:rPr lang="sk-SK" sz="2800" dirty="0"/>
              <a:t> </a:t>
            </a:r>
            <a:r>
              <a:rPr lang="sk-SK" sz="2800" dirty="0" err="1"/>
              <a:t>centers</a:t>
            </a:r>
            <a:r>
              <a:rPr lang="sk-SK" sz="2800" dirty="0"/>
              <a:t> </a:t>
            </a:r>
            <a:r>
              <a:rPr lang="sk-SK" sz="2800" dirty="0" err="1"/>
              <a:t>with</a:t>
            </a:r>
            <a:r>
              <a:rPr lang="sk-SK" sz="2800" dirty="0"/>
              <a:t> </a:t>
            </a:r>
            <a:r>
              <a:rPr lang="sk-SK" sz="2800" dirty="0" err="1"/>
              <a:t>the</a:t>
            </a:r>
            <a:r>
              <a:rPr lang="sk-SK" sz="2800" dirty="0"/>
              <a:t> </a:t>
            </a:r>
            <a:r>
              <a:rPr lang="sk-SK" sz="2800" dirty="0" err="1"/>
              <a:t>same</a:t>
            </a:r>
            <a:r>
              <a:rPr lang="sk-SK" sz="2800" dirty="0"/>
              <a:t> </a:t>
            </a:r>
            <a:r>
              <a:rPr lang="sk-SK" sz="2800" dirty="0" err="1"/>
              <a:t>function</a:t>
            </a:r>
            <a:r>
              <a:rPr lang="sk-SK" sz="2800" dirty="0"/>
              <a:t> do </a:t>
            </a:r>
            <a:r>
              <a:rPr lang="sk-SK" sz="2800" dirty="0" err="1"/>
              <a:t>not</a:t>
            </a:r>
            <a:r>
              <a:rPr lang="sk-SK" sz="2800" dirty="0"/>
              <a:t> </a:t>
            </a:r>
            <a:r>
              <a:rPr lang="sk-SK" sz="2800" dirty="0" err="1"/>
              <a:t>usually</a:t>
            </a:r>
            <a:r>
              <a:rPr lang="sk-SK" sz="2800" dirty="0"/>
              <a:t> </a:t>
            </a:r>
            <a:r>
              <a:rPr lang="sk-SK" sz="2800" dirty="0" err="1"/>
              <a:t>overlap</a:t>
            </a:r>
            <a:r>
              <a:rPr lang="sk-SK" sz="2800" dirty="0"/>
              <a:t> (</a:t>
            </a:r>
            <a:r>
              <a:rPr lang="sk-SK" sz="2800" dirty="0" err="1"/>
              <a:t>this</a:t>
            </a:r>
            <a:r>
              <a:rPr lang="sk-SK" sz="2800" dirty="0"/>
              <a:t> </a:t>
            </a:r>
            <a:r>
              <a:rPr lang="sk-SK" sz="2800" dirty="0" err="1"/>
              <a:t>does</a:t>
            </a:r>
            <a:r>
              <a:rPr lang="sk-SK" sz="2800" dirty="0"/>
              <a:t> </a:t>
            </a:r>
            <a:r>
              <a:rPr lang="sk-SK" sz="2800" dirty="0" err="1"/>
              <a:t>not</a:t>
            </a:r>
            <a:r>
              <a:rPr lang="sk-SK" sz="2800" dirty="0"/>
              <a:t> </a:t>
            </a:r>
            <a:r>
              <a:rPr lang="sk-SK" sz="2800" dirty="0" err="1"/>
              <a:t>apply</a:t>
            </a:r>
            <a:r>
              <a:rPr lang="sk-SK" sz="2800" dirty="0"/>
              <a:t> to </a:t>
            </a:r>
            <a:r>
              <a:rPr lang="sk-SK" sz="2800" dirty="0" err="1"/>
              <a:t>the</a:t>
            </a:r>
            <a:r>
              <a:rPr lang="sk-SK" sz="2800" dirty="0"/>
              <a:t> yard </a:t>
            </a:r>
            <a:r>
              <a:rPr lang="sk-SK" sz="2800" dirty="0" err="1"/>
              <a:t>area</a:t>
            </a:r>
            <a:r>
              <a:rPr lang="sk-SK" sz="2800" dirty="0"/>
              <a:t> of </a:t>
            </a:r>
            <a:r>
              <a:rPr lang="sk-SK" sz="2800" dirty="0" err="1"/>
              <a:t>the</a:t>
            </a:r>
            <a:r>
              <a:rPr lang="sk-SK" sz="2800" dirty="0"/>
              <a:t> </a:t>
            </a:r>
            <a:r>
              <a:rPr lang="sk-SK" sz="2800" dirty="0" err="1"/>
              <a:t>railway</a:t>
            </a:r>
            <a:r>
              <a:rPr lang="sk-SK" sz="2800" dirty="0"/>
              <a:t> yard </a:t>
            </a:r>
            <a:r>
              <a:rPr lang="sk-SK" sz="2800" dirty="0" err="1"/>
              <a:t>for</a:t>
            </a:r>
            <a:r>
              <a:rPr lang="sk-SK" sz="2800" dirty="0"/>
              <a:t> </a:t>
            </a:r>
            <a:r>
              <a:rPr lang="sk-SK" sz="2800" dirty="0" err="1"/>
              <a:t>locomotives</a:t>
            </a:r>
            <a:r>
              <a:rPr lang="sk-SK" sz="2800" dirty="0"/>
              <a:t>).</a:t>
            </a:r>
          </a:p>
          <a:p>
            <a:r>
              <a:rPr lang="sk-SK" sz="2800" b="1" dirty="0" err="1"/>
              <a:t>The</a:t>
            </a:r>
            <a:r>
              <a:rPr lang="sk-SK" sz="2800" b="1" dirty="0"/>
              <a:t> transport </a:t>
            </a:r>
            <a:r>
              <a:rPr lang="sk-SK" sz="2800" b="1" dirty="0" err="1"/>
              <a:t>link</a:t>
            </a:r>
            <a:r>
              <a:rPr lang="sk-SK" sz="2800" b="1" dirty="0"/>
              <a:t> </a:t>
            </a:r>
            <a:r>
              <a:rPr lang="sk-SK" sz="2800" dirty="0" err="1"/>
              <a:t>is</a:t>
            </a:r>
            <a:r>
              <a:rPr lang="sk-SK" sz="2800" dirty="0"/>
              <a:t> a </a:t>
            </a:r>
            <a:r>
              <a:rPr lang="sk-SK" sz="2800" dirty="0" err="1"/>
              <a:t>gradual</a:t>
            </a:r>
            <a:r>
              <a:rPr lang="sk-SK" sz="2800" dirty="0"/>
              <a:t> transfer of </a:t>
            </a:r>
            <a:r>
              <a:rPr lang="sk-SK" sz="2800" dirty="0" err="1"/>
              <a:t>complete</a:t>
            </a:r>
            <a:r>
              <a:rPr lang="sk-SK" sz="2800" dirty="0"/>
              <a:t> </a:t>
            </a:r>
            <a:r>
              <a:rPr lang="sk-SK" sz="2800" dirty="0" err="1"/>
              <a:t>sets</a:t>
            </a:r>
            <a:r>
              <a:rPr lang="sk-SK" sz="2800" dirty="0"/>
              <a:t> </a:t>
            </a:r>
            <a:r>
              <a:rPr lang="sk-SK" sz="2800" dirty="0" err="1"/>
              <a:t>along</a:t>
            </a:r>
            <a:r>
              <a:rPr lang="sk-SK" sz="2800" dirty="0"/>
              <a:t> a </a:t>
            </a:r>
            <a:r>
              <a:rPr lang="sk-SK" sz="2800" dirty="0" err="1"/>
              <a:t>route</a:t>
            </a:r>
            <a:r>
              <a:rPr lang="sk-SK" sz="2800" dirty="0"/>
              <a:t> </a:t>
            </a:r>
            <a:r>
              <a:rPr lang="sk-SK" sz="2800" dirty="0" err="1"/>
              <a:t>between</a:t>
            </a:r>
            <a:r>
              <a:rPr lang="sk-SK" sz="2800" dirty="0"/>
              <a:t> </a:t>
            </a:r>
            <a:r>
              <a:rPr lang="sk-SK" sz="2800" dirty="0" err="1"/>
              <a:t>two</a:t>
            </a:r>
            <a:r>
              <a:rPr lang="sk-SK" sz="2800" dirty="0"/>
              <a:t> transport </a:t>
            </a:r>
            <a:r>
              <a:rPr lang="sk-SK" sz="2800" dirty="0" err="1"/>
              <a:t>hubs</a:t>
            </a:r>
            <a:r>
              <a:rPr lang="sk-SK" sz="2800" dirty="0"/>
              <a:t> (</a:t>
            </a:r>
            <a:r>
              <a:rPr lang="sk-SK" sz="2800" dirty="0" err="1"/>
              <a:t>e.g</a:t>
            </a:r>
            <a:r>
              <a:rPr lang="sk-SK" sz="2800" dirty="0"/>
              <a:t>. </a:t>
            </a:r>
            <a:r>
              <a:rPr lang="sk-SK" sz="2800" dirty="0" err="1"/>
              <a:t>train</a:t>
            </a:r>
            <a:r>
              <a:rPr lang="sk-SK" sz="2800" dirty="0"/>
              <a:t> </a:t>
            </a:r>
            <a:r>
              <a:rPr lang="sk-SK" sz="2800" dirty="0" err="1"/>
              <a:t>passage</a:t>
            </a:r>
            <a:r>
              <a:rPr lang="sk-SK" sz="2800" dirty="0"/>
              <a:t> </a:t>
            </a:r>
            <a:r>
              <a:rPr lang="sk-SK" sz="2800" dirty="0" err="1"/>
              <a:t>from</a:t>
            </a:r>
            <a:r>
              <a:rPr lang="sk-SK" sz="2800" dirty="0"/>
              <a:t> Nové Zámky to Štúrovo).</a:t>
            </a:r>
          </a:p>
          <a:p>
            <a:endParaRPr lang="sk-SK" dirty="0"/>
          </a:p>
          <a:p>
            <a:endParaRPr lang="sk-SK"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77215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64704"/>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457200" y="1916832"/>
            <a:ext cx="8229600" cy="4637111"/>
          </a:xfrm>
        </p:spPr>
        <p:txBody>
          <a:bodyPr>
            <a:normAutofit fontScale="85000" lnSpcReduction="20000"/>
          </a:bodyPr>
          <a:lstStyle/>
          <a:p>
            <a:r>
              <a:rPr lang="sk-SK" b="1" dirty="0" smtClean="0"/>
              <a:t>I</a:t>
            </a:r>
            <a:r>
              <a:rPr lang="en-US" b="1" dirty="0" err="1" smtClean="0"/>
              <a:t>ntelligent</a:t>
            </a:r>
            <a:r>
              <a:rPr lang="en-US" b="1" dirty="0" smtClean="0"/>
              <a:t> </a:t>
            </a:r>
            <a:r>
              <a:rPr lang="en-US" b="1" dirty="0"/>
              <a:t>transportation system</a:t>
            </a:r>
            <a:r>
              <a:rPr lang="en-US" dirty="0"/>
              <a:t> (</a:t>
            </a:r>
            <a:r>
              <a:rPr lang="en-US" b="1" dirty="0"/>
              <a:t>ITS</a:t>
            </a:r>
            <a:r>
              <a:rPr lang="en-US" dirty="0"/>
              <a:t>) is an advanced application which, without embodying intelligence as such, aims to provide innovative services relating to different modes of transport and traffic management and enable users to be better informed and make safer, more coordinated, and 'smarter' use of transport networks. </a:t>
            </a:r>
          </a:p>
          <a:p>
            <a:r>
              <a:rPr lang="en-US" dirty="0"/>
              <a:t>Although ITS may refer to all modes of transport, the directive of the European Union 2010/40/EU, made on the 7 July 2010, defined ITS as systems in which information and communication technologies are applied in the field of road transport, including infrastructure, vehicles and users, and in traffic management and mobility management, as well as for interfaces with other modes of </a:t>
            </a:r>
            <a:r>
              <a:rPr lang="en-US" dirty="0" smtClean="0"/>
              <a:t>transport.</a:t>
            </a:r>
            <a:r>
              <a:rPr lang="sk-SK" dirty="0" smtClean="0"/>
              <a:t> </a:t>
            </a:r>
          </a:p>
          <a:p>
            <a:r>
              <a:rPr lang="en-US" dirty="0" smtClean="0"/>
              <a:t>ITS </a:t>
            </a:r>
            <a:r>
              <a:rPr lang="en-US" dirty="0"/>
              <a:t>may improve the efficiency of transport in a number of situations, i.e. road transport, traffic management, mobility, etc</a:t>
            </a:r>
            <a:r>
              <a:rPr lang="en-US" dirty="0" smtClean="0"/>
              <a:t>.</a:t>
            </a:r>
            <a:endParaRPr lang="en-US" dirty="0"/>
          </a:p>
          <a:p>
            <a:endParaRPr lang="sk-SK" dirty="0"/>
          </a:p>
          <a:p>
            <a:endParaRPr lang="sk-SK" dirty="0"/>
          </a:p>
        </p:txBody>
      </p:sp>
      <p:sp>
        <p:nvSpPr>
          <p:cNvPr id="4" name="Pole tekstowe 157"/>
          <p:cNvSpPr txBox="1">
            <a:spLocks noChangeArrowheads="1"/>
          </p:cNvSpPr>
          <p:nvPr/>
        </p:nvSpPr>
        <p:spPr bwMode="auto">
          <a:xfrm>
            <a:off x="1547664"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26130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64704"/>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457200" y="1690689"/>
            <a:ext cx="8229600" cy="4531642"/>
          </a:xfrm>
        </p:spPr>
        <p:txBody>
          <a:bodyPr>
            <a:normAutofit fontScale="62500" lnSpcReduction="20000"/>
          </a:bodyPr>
          <a:lstStyle/>
          <a:p>
            <a:pPr marL="0" indent="0">
              <a:buNone/>
            </a:pPr>
            <a:r>
              <a:rPr lang="en-US" b="1" dirty="0"/>
              <a:t>Intelligent transportation </a:t>
            </a:r>
            <a:r>
              <a:rPr lang="en-US" b="1" dirty="0" smtClean="0"/>
              <a:t>technologies</a:t>
            </a:r>
            <a:r>
              <a:rPr lang="sk-SK" b="1" dirty="0" smtClean="0"/>
              <a:t> </a:t>
            </a:r>
            <a:r>
              <a:rPr lang="sk-SK" dirty="0" err="1" smtClean="0"/>
              <a:t>consist</a:t>
            </a:r>
            <a:r>
              <a:rPr lang="sk-SK" dirty="0" smtClean="0"/>
              <a:t>:</a:t>
            </a:r>
          </a:p>
          <a:p>
            <a:pPr marL="539750"/>
            <a:r>
              <a:rPr lang="sk-SK" dirty="0" smtClean="0"/>
              <a:t>b</a:t>
            </a:r>
            <a:r>
              <a:rPr lang="en-US" dirty="0" err="1" smtClean="0"/>
              <a:t>asic</a:t>
            </a:r>
            <a:r>
              <a:rPr lang="en-US" dirty="0" smtClean="0"/>
              <a:t> </a:t>
            </a:r>
            <a:r>
              <a:rPr lang="en-US" dirty="0"/>
              <a:t>management systems such as </a:t>
            </a:r>
            <a:r>
              <a:rPr lang="en-US" dirty="0" smtClean="0"/>
              <a:t>car navigation; </a:t>
            </a:r>
            <a:endParaRPr lang="sk-SK" dirty="0" smtClean="0"/>
          </a:p>
          <a:p>
            <a:pPr marL="539750"/>
            <a:r>
              <a:rPr lang="en-US" dirty="0" smtClean="0"/>
              <a:t>traffic signal control systems;</a:t>
            </a:r>
            <a:endParaRPr lang="sk-SK" dirty="0" smtClean="0"/>
          </a:p>
          <a:p>
            <a:pPr marL="539750"/>
            <a:r>
              <a:rPr lang="en-US" dirty="0" smtClean="0"/>
              <a:t>container management systems; </a:t>
            </a:r>
            <a:endParaRPr lang="sk-SK" dirty="0" smtClean="0"/>
          </a:p>
          <a:p>
            <a:pPr marL="539750"/>
            <a:r>
              <a:rPr lang="en-US" dirty="0" smtClean="0"/>
              <a:t>variable message signs; </a:t>
            </a:r>
            <a:endParaRPr lang="sk-SK" dirty="0" smtClean="0"/>
          </a:p>
          <a:p>
            <a:pPr marL="539750"/>
            <a:r>
              <a:rPr lang="en-US" dirty="0" smtClean="0"/>
              <a:t>automatic number plate recognition or speed cameras to monitor applications, such as security CCTV systems; </a:t>
            </a:r>
            <a:endParaRPr lang="sk-SK" dirty="0" smtClean="0"/>
          </a:p>
          <a:p>
            <a:pPr marL="539750"/>
            <a:r>
              <a:rPr lang="en-US" dirty="0" smtClean="0"/>
              <a:t>more advanced applications that integrate live data and feedback from a number of other sources, such as parking guidance and information systems; </a:t>
            </a:r>
            <a:endParaRPr lang="sk-SK" dirty="0" smtClean="0"/>
          </a:p>
          <a:p>
            <a:pPr marL="539750"/>
            <a:r>
              <a:rPr lang="en-US" dirty="0" smtClean="0"/>
              <a:t>weather information; </a:t>
            </a:r>
            <a:endParaRPr lang="sk-SK" dirty="0" smtClean="0"/>
          </a:p>
          <a:p>
            <a:pPr marL="539750"/>
            <a:r>
              <a:rPr lang="en-US" dirty="0" smtClean="0"/>
              <a:t>bridge de-icing systems; </a:t>
            </a:r>
            <a:endParaRPr lang="sk-SK" dirty="0" smtClean="0"/>
          </a:p>
          <a:p>
            <a:pPr marL="539750"/>
            <a:r>
              <a:rPr lang="sk-SK" dirty="0" err="1"/>
              <a:t>e</a:t>
            </a:r>
            <a:r>
              <a:rPr lang="sk-SK" dirty="0" err="1" smtClean="0"/>
              <a:t>tc</a:t>
            </a:r>
            <a:r>
              <a:rPr lang="sk-SK" dirty="0" smtClean="0"/>
              <a:t>..</a:t>
            </a:r>
            <a:r>
              <a:rPr lang="en-US" dirty="0" smtClean="0"/>
              <a:t>. </a:t>
            </a:r>
            <a:endParaRPr lang="sk-SK" dirty="0" smtClean="0"/>
          </a:p>
          <a:p>
            <a:pPr marL="0" indent="0">
              <a:buNone/>
            </a:pPr>
            <a:r>
              <a:rPr lang="en-US" dirty="0" smtClean="0"/>
              <a:t>Additionally, predictive techniques are being developed to allow advanced modelling and comparison with historical baseline data. </a:t>
            </a:r>
            <a:endParaRPr lang="sk-SK" dirty="0"/>
          </a:p>
        </p:txBody>
      </p:sp>
      <p:sp>
        <p:nvSpPr>
          <p:cNvPr id="4" name="Pole tekstowe 157"/>
          <p:cNvSpPr txBox="1">
            <a:spLocks noChangeArrowheads="1"/>
          </p:cNvSpPr>
          <p:nvPr/>
        </p:nvSpPr>
        <p:spPr bwMode="auto">
          <a:xfrm>
            <a:off x="1325566" y="622233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41991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836712"/>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a:bodyPr>
          <a:lstStyle/>
          <a:p>
            <a:pPr marL="0" indent="0">
              <a:buNone/>
            </a:pPr>
            <a:r>
              <a:rPr lang="sk-SK" sz="2400" b="1" dirty="0" err="1"/>
              <a:t>Intelligent</a:t>
            </a:r>
            <a:r>
              <a:rPr lang="sk-SK" sz="2400" b="1" dirty="0"/>
              <a:t> </a:t>
            </a:r>
            <a:r>
              <a:rPr lang="sk-SK" sz="2400" b="1" dirty="0" err="1"/>
              <a:t>transportation</a:t>
            </a:r>
            <a:r>
              <a:rPr lang="sk-SK" sz="2400" b="1" dirty="0"/>
              <a:t> </a:t>
            </a:r>
            <a:r>
              <a:rPr lang="sk-SK" sz="2400" b="1" dirty="0" err="1" smtClean="0"/>
              <a:t>applications</a:t>
            </a:r>
            <a:r>
              <a:rPr lang="sk-SK" sz="2400" b="1" dirty="0" smtClean="0"/>
              <a:t> </a:t>
            </a:r>
            <a:r>
              <a:rPr lang="sk-SK" sz="2400" dirty="0" err="1" smtClean="0"/>
              <a:t>deal</a:t>
            </a:r>
            <a:r>
              <a:rPr lang="sk-SK" sz="2400" dirty="0" smtClean="0"/>
              <a:t> </a:t>
            </a:r>
            <a:r>
              <a:rPr lang="sk-SK" sz="2400" dirty="0" err="1" smtClean="0"/>
              <a:t>with</a:t>
            </a:r>
            <a:r>
              <a:rPr lang="sk-SK" sz="2400" dirty="0" smtClean="0"/>
              <a:t>:</a:t>
            </a:r>
          </a:p>
          <a:p>
            <a:r>
              <a:rPr lang="sk-SK" sz="2400" dirty="0" err="1"/>
              <a:t>Emergency</a:t>
            </a:r>
            <a:r>
              <a:rPr lang="sk-SK" sz="2400" dirty="0"/>
              <a:t> </a:t>
            </a:r>
            <a:r>
              <a:rPr lang="sk-SK" sz="2400" dirty="0" err="1"/>
              <a:t>vehicle</a:t>
            </a:r>
            <a:r>
              <a:rPr lang="sk-SK" sz="2400" dirty="0"/>
              <a:t> </a:t>
            </a:r>
            <a:r>
              <a:rPr lang="sk-SK" sz="2400" dirty="0" err="1"/>
              <a:t>notification</a:t>
            </a:r>
            <a:r>
              <a:rPr lang="sk-SK" sz="2400" dirty="0"/>
              <a:t> </a:t>
            </a:r>
            <a:r>
              <a:rPr lang="sk-SK" sz="2400" dirty="0" err="1" smtClean="0"/>
              <a:t>systems</a:t>
            </a:r>
            <a:r>
              <a:rPr lang="sk-SK" sz="2400" dirty="0" smtClean="0"/>
              <a:t>; </a:t>
            </a:r>
          </a:p>
          <a:p>
            <a:r>
              <a:rPr lang="sk-SK" sz="2400" dirty="0" err="1"/>
              <a:t>Automatic</a:t>
            </a:r>
            <a:r>
              <a:rPr lang="sk-SK" sz="2400" dirty="0"/>
              <a:t> </a:t>
            </a:r>
            <a:r>
              <a:rPr lang="sk-SK" sz="2400" dirty="0" err="1"/>
              <a:t>road</a:t>
            </a:r>
            <a:r>
              <a:rPr lang="sk-SK" sz="2400" dirty="0"/>
              <a:t> </a:t>
            </a:r>
            <a:r>
              <a:rPr lang="sk-SK" sz="2400" dirty="0" err="1" smtClean="0"/>
              <a:t>enforcement</a:t>
            </a:r>
            <a:r>
              <a:rPr lang="sk-SK" sz="2400" dirty="0" smtClean="0"/>
              <a:t>;</a:t>
            </a:r>
          </a:p>
          <a:p>
            <a:r>
              <a:rPr lang="sk-SK" sz="2400" dirty="0" err="1"/>
              <a:t>Variable</a:t>
            </a:r>
            <a:r>
              <a:rPr lang="sk-SK" sz="2400" dirty="0"/>
              <a:t> </a:t>
            </a:r>
            <a:r>
              <a:rPr lang="sk-SK" sz="2400" dirty="0" err="1"/>
              <a:t>speed</a:t>
            </a:r>
            <a:r>
              <a:rPr lang="sk-SK" sz="2400" dirty="0"/>
              <a:t> </a:t>
            </a:r>
            <a:r>
              <a:rPr lang="sk-SK" sz="2400" dirty="0" err="1" smtClean="0"/>
              <a:t>limits</a:t>
            </a:r>
            <a:r>
              <a:rPr lang="sk-SK" sz="2400" dirty="0" smtClean="0"/>
              <a:t>;</a:t>
            </a:r>
          </a:p>
          <a:p>
            <a:r>
              <a:rPr lang="sk-SK" sz="2400" dirty="0" err="1"/>
              <a:t>Dynamic</a:t>
            </a:r>
            <a:r>
              <a:rPr lang="sk-SK" sz="2400" dirty="0"/>
              <a:t> </a:t>
            </a:r>
            <a:r>
              <a:rPr lang="sk-SK" sz="2400" dirty="0" err="1"/>
              <a:t>traffic</a:t>
            </a:r>
            <a:r>
              <a:rPr lang="sk-SK" sz="2400" dirty="0"/>
              <a:t> </a:t>
            </a:r>
            <a:r>
              <a:rPr lang="sk-SK" sz="2400" dirty="0" err="1"/>
              <a:t>light</a:t>
            </a:r>
            <a:r>
              <a:rPr lang="sk-SK" sz="2400" dirty="0"/>
              <a:t> </a:t>
            </a:r>
            <a:r>
              <a:rPr lang="sk-SK" sz="2400" dirty="0" err="1" smtClean="0"/>
              <a:t>sequence</a:t>
            </a:r>
            <a:r>
              <a:rPr lang="sk-SK" sz="2400" dirty="0" smtClean="0"/>
              <a:t>;</a:t>
            </a:r>
          </a:p>
          <a:p>
            <a:r>
              <a:rPr lang="sk-SK" sz="2400" dirty="0" err="1"/>
              <a:t>Collision</a:t>
            </a:r>
            <a:r>
              <a:rPr lang="sk-SK" sz="2400" dirty="0"/>
              <a:t> </a:t>
            </a:r>
            <a:r>
              <a:rPr lang="sk-SK" sz="2400" dirty="0" err="1"/>
              <a:t>avoidance</a:t>
            </a:r>
            <a:r>
              <a:rPr lang="sk-SK" sz="2400" dirty="0"/>
              <a:t> </a:t>
            </a:r>
            <a:r>
              <a:rPr lang="sk-SK" sz="2400" dirty="0" err="1" smtClean="0"/>
              <a:t>systems</a:t>
            </a:r>
            <a:r>
              <a:rPr lang="sk-SK" sz="2400" dirty="0" smtClean="0"/>
              <a:t>;</a:t>
            </a:r>
            <a:endParaRPr lang="sk-SK" sz="2400" dirty="0"/>
          </a:p>
          <a:p>
            <a:r>
              <a:rPr lang="sk-SK" sz="2400" dirty="0" err="1" smtClean="0"/>
              <a:t>etc</a:t>
            </a:r>
            <a:r>
              <a:rPr lang="sk-SK" sz="2400" dirty="0" smtClean="0"/>
              <a:t>...</a:t>
            </a:r>
            <a:endParaRPr lang="sk-SK" sz="2400" dirty="0"/>
          </a:p>
          <a:p>
            <a:endParaRPr lang="sk-SK" b="1" dirty="0"/>
          </a:p>
          <a:p>
            <a:endParaRPr lang="sk-SK" b="1" dirty="0"/>
          </a:p>
          <a:p>
            <a:endParaRPr lang="sk-SK" b="1" dirty="0"/>
          </a:p>
          <a:p>
            <a:endParaRPr lang="sk-SK" b="1" dirty="0"/>
          </a:p>
        </p:txBody>
      </p:sp>
      <p:sp>
        <p:nvSpPr>
          <p:cNvPr id="4" name="Pole tekstowe 157"/>
          <p:cNvSpPr txBox="1">
            <a:spLocks noChangeArrowheads="1"/>
          </p:cNvSpPr>
          <p:nvPr/>
        </p:nvSpPr>
        <p:spPr bwMode="auto">
          <a:xfrm>
            <a:off x="1325566" y="6222027"/>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20737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64704"/>
            <a:ext cx="7886700" cy="1325563"/>
          </a:xfrm>
        </p:spPr>
        <p:txBody>
          <a:bodyPr>
            <a:noAutofit/>
          </a:bodyPr>
          <a:lstStyle/>
          <a:p>
            <a:pPr algn="l"/>
            <a:r>
              <a:rPr lang="sk-SK" sz="2800" dirty="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fontScale="92500" lnSpcReduction="10000"/>
          </a:bodyPr>
          <a:lstStyle/>
          <a:p>
            <a:r>
              <a:rPr lang="en-US" dirty="0"/>
              <a:t>The Network of National ITS Associations is a grouping </a:t>
            </a:r>
            <a:r>
              <a:rPr lang="en-US" dirty="0" smtClean="0"/>
              <a:t>of</a:t>
            </a:r>
            <a:r>
              <a:rPr lang="sk-SK" dirty="0" smtClean="0"/>
              <a:t> </a:t>
            </a:r>
            <a:r>
              <a:rPr lang="sk-SK" dirty="0" err="1"/>
              <a:t>E</a:t>
            </a:r>
            <a:r>
              <a:rPr lang="sk-SK" dirty="0" err="1" smtClean="0"/>
              <a:t>urope</a:t>
            </a:r>
            <a:r>
              <a:rPr lang="en-US" dirty="0" smtClean="0"/>
              <a:t> </a:t>
            </a:r>
            <a:r>
              <a:rPr lang="en-US" dirty="0"/>
              <a:t>national ITS interests. It was officially announced 7 October 2004 in London. The secretariat is at ERTICO – ITS Europe</a:t>
            </a:r>
            <a:r>
              <a:rPr lang="en-US" dirty="0" smtClean="0"/>
              <a:t>.</a:t>
            </a:r>
            <a:endParaRPr lang="en-US" dirty="0"/>
          </a:p>
          <a:p>
            <a:r>
              <a:rPr lang="en-US" dirty="0"/>
              <a:t>ERTICO – ITS Europe is a public/private partnership promoting the development and deployment of ITS. They connect public authorities, industry players, infrastructure operators, users, national ITS associations and other </a:t>
            </a:r>
            <a:r>
              <a:rPr lang="en-US" dirty="0" smtClean="0"/>
              <a:t>organizations </a:t>
            </a:r>
            <a:r>
              <a:rPr lang="en-US" dirty="0"/>
              <a:t>together. The ERTICO work </a:t>
            </a:r>
            <a:r>
              <a:rPr lang="en-US" dirty="0" err="1"/>
              <a:t>programme</a:t>
            </a:r>
            <a:r>
              <a:rPr lang="en-US" dirty="0"/>
              <a:t> focuses on initiatives to improve transport safety, security and network efficiency whilst taking into account measures to reduce environmental impact. </a:t>
            </a:r>
          </a:p>
          <a:p>
            <a:endParaRPr lang="sk-SK" dirty="0"/>
          </a:p>
          <a:p>
            <a:endParaRPr lang="sk-SK" dirty="0"/>
          </a:p>
        </p:txBody>
      </p:sp>
      <p:sp>
        <p:nvSpPr>
          <p:cNvPr id="4" name="Pole tekstowe 157"/>
          <p:cNvSpPr txBox="1">
            <a:spLocks noChangeArrowheads="1"/>
          </p:cNvSpPr>
          <p:nvPr/>
        </p:nvSpPr>
        <p:spPr bwMode="auto">
          <a:xfrm>
            <a:off x="1325566" y="6281458"/>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84124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754477" y="2204864"/>
            <a:ext cx="7772400" cy="1362075"/>
          </a:xfrm>
        </p:spPr>
        <p:txBody>
          <a:bodyPr>
            <a:normAutofit/>
          </a:bodyPr>
          <a:lstStyle/>
          <a:p>
            <a:pPr algn="ctr"/>
            <a:r>
              <a:rPr lang="sk-SK" sz="3200" cap="none" dirty="0" smtClean="0"/>
              <a:t/>
            </a:r>
            <a:br>
              <a:rPr lang="sk-SK" sz="3200" cap="none" dirty="0" smtClean="0"/>
            </a:br>
            <a:r>
              <a:rPr lang="en-GB" sz="3200" cap="none" dirty="0" smtClean="0"/>
              <a:t>Thank</a:t>
            </a:r>
            <a:r>
              <a:rPr lang="sk-SK" sz="3200" cap="none" dirty="0" smtClean="0"/>
              <a:t> </a:t>
            </a:r>
            <a:r>
              <a:rPr lang="en-GB" sz="3200" cap="none" dirty="0" smtClean="0"/>
              <a:t>you</a:t>
            </a:r>
            <a:r>
              <a:rPr lang="sk-SK" sz="3200" cap="none" dirty="0" smtClean="0"/>
              <a:t> </a:t>
            </a:r>
            <a:r>
              <a:rPr lang="sk-SK" sz="3200" cap="none" dirty="0" err="1" smtClean="0"/>
              <a:t>for</a:t>
            </a:r>
            <a:r>
              <a:rPr lang="sk-SK" sz="3200" cap="none" dirty="0" smtClean="0"/>
              <a:t> </a:t>
            </a:r>
            <a:r>
              <a:rPr lang="sk-SK" sz="3200" cap="none" dirty="0" err="1" smtClean="0"/>
              <a:t>your</a:t>
            </a:r>
            <a:r>
              <a:rPr lang="sk-SK" sz="3200" cap="none" dirty="0" smtClean="0"/>
              <a:t> </a:t>
            </a:r>
            <a:r>
              <a:rPr lang="sk-SK" sz="3200" cap="none" dirty="0" err="1" smtClean="0"/>
              <a:t>attention</a:t>
            </a:r>
            <a:endParaRPr lang="en-GB" sz="3200" cap="none" dirty="0"/>
          </a:p>
        </p:txBody>
      </p:sp>
      <p:sp>
        <p:nvSpPr>
          <p:cNvPr id="10" name="Zástupný symbol textu 9"/>
          <p:cNvSpPr>
            <a:spLocks noGrp="1"/>
          </p:cNvSpPr>
          <p:nvPr>
            <p:ph type="body" idx="1"/>
          </p:nvPr>
        </p:nvSpPr>
        <p:spPr>
          <a:xfrm>
            <a:off x="1691680" y="4221088"/>
            <a:ext cx="7772400" cy="2220267"/>
          </a:xfrm>
        </p:spPr>
        <p:txBody>
          <a:bodyPr>
            <a:normAutofit/>
          </a:bodyPr>
          <a:lstStyle/>
          <a:p>
            <a:r>
              <a:rPr lang="sk-SK" sz="1600" dirty="0" smtClean="0"/>
              <a:t>			</a:t>
            </a:r>
            <a:r>
              <a:rPr lang="sk-SK" sz="1600" dirty="0" err="1" smtClean="0">
                <a:solidFill>
                  <a:schemeClr val="tx1"/>
                </a:solidFill>
              </a:rPr>
              <a:t>contact</a:t>
            </a:r>
            <a:r>
              <a:rPr lang="sk-SK" sz="1600" dirty="0" smtClean="0">
                <a:solidFill>
                  <a:schemeClr val="tx1"/>
                </a:solidFill>
              </a:rPr>
              <a:t>: jaroslav.masek@fpedas.uniza.sk	</a:t>
            </a:r>
            <a:endParaRPr lang="en-GB" sz="1600" dirty="0" smtClean="0">
              <a:solidFill>
                <a:schemeClr val="tx1"/>
              </a:solidFill>
            </a:endParaRPr>
          </a:p>
          <a:p>
            <a:r>
              <a:rPr lang="en-GB" sz="1600" dirty="0" smtClean="0"/>
              <a:t>				</a:t>
            </a:r>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886700" cy="1325563"/>
          </a:xfrm>
        </p:spPr>
        <p:txBody>
          <a:bodyPr>
            <a:noAutofit/>
          </a:bodyPr>
          <a:lstStyle/>
          <a:p>
            <a:pPr lvl="0" algn="l"/>
            <a:r>
              <a:rPr lang="sk-SK" sz="2800" dirty="0" smtClean="0"/>
              <a:t>1. </a:t>
            </a:r>
            <a:r>
              <a:rPr lang="pl-PL" sz="2800" dirty="0"/>
              <a:t>Basic terms of ITS with focusing on transport </a:t>
            </a:r>
            <a:r>
              <a:rPr lang="pl-PL" sz="2800" dirty="0" smtClean="0"/>
              <a:t>problems</a:t>
            </a:r>
            <a:r>
              <a:rPr lang="sk-SK" sz="2800" dirty="0" smtClean="0"/>
              <a:t> - </a:t>
            </a:r>
            <a:r>
              <a:rPr lang="sk-SK" sz="2800" dirty="0" err="1"/>
              <a:t>c</a:t>
            </a:r>
            <a:r>
              <a:rPr lang="sk-SK" sz="2800" dirty="0" err="1" smtClean="0"/>
              <a:t>ontent</a:t>
            </a:r>
            <a:endParaRPr lang="sk-SK" sz="2800" dirty="0"/>
          </a:p>
        </p:txBody>
      </p:sp>
      <p:sp>
        <p:nvSpPr>
          <p:cNvPr id="3" name="Zástupný objekt pre obsah 2"/>
          <p:cNvSpPr>
            <a:spLocks noGrp="1"/>
          </p:cNvSpPr>
          <p:nvPr>
            <p:ph idx="1"/>
          </p:nvPr>
        </p:nvSpPr>
        <p:spPr>
          <a:xfrm>
            <a:off x="539552" y="1700808"/>
            <a:ext cx="7886700" cy="4351338"/>
          </a:xfrm>
        </p:spPr>
        <p:txBody>
          <a:bodyPr>
            <a:normAutofit/>
          </a:bodyPr>
          <a:lstStyle/>
          <a:p>
            <a:r>
              <a:rPr lang="en-GB" sz="2600" b="1" dirty="0"/>
              <a:t>Goal: </a:t>
            </a:r>
            <a:r>
              <a:rPr lang="en-GB" sz="2600" dirty="0"/>
              <a:t>Student will understand base terms of modelling the transport processes</a:t>
            </a:r>
            <a:endParaRPr lang="sk-SK" sz="2600" dirty="0"/>
          </a:p>
          <a:p>
            <a:r>
              <a:rPr lang="en-GB" sz="2600" b="1" dirty="0"/>
              <a:t>Teaching methods: </a:t>
            </a:r>
            <a:r>
              <a:rPr lang="en-GB" sz="2600" dirty="0"/>
              <a:t>lecture, presentation</a:t>
            </a:r>
            <a:endParaRPr lang="sk-SK" sz="2600" dirty="0"/>
          </a:p>
          <a:p>
            <a:r>
              <a:rPr lang="en-GB" sz="2600" b="1" dirty="0"/>
              <a:t>Support material: </a:t>
            </a:r>
            <a:r>
              <a:rPr lang="en-GB" sz="2600" dirty="0"/>
              <a:t>PC, data projector, presentation</a:t>
            </a:r>
            <a:endParaRPr lang="sk-SK" sz="2600" dirty="0"/>
          </a:p>
          <a:p>
            <a:r>
              <a:rPr lang="en-GB" sz="2600" b="1" dirty="0"/>
              <a:t>Content: </a:t>
            </a:r>
            <a:r>
              <a:rPr lang="en-GB" sz="2600" dirty="0"/>
              <a:t>Definition of main terms – transport, transportation, process, carrier, transport contractor, transport element, set, requisites, hub, </a:t>
            </a:r>
            <a:r>
              <a:rPr lang="sk-SK" sz="2600" dirty="0" err="1"/>
              <a:t>throughput</a:t>
            </a:r>
            <a:r>
              <a:rPr lang="sk-SK" sz="2600" dirty="0"/>
              <a:t>, </a:t>
            </a:r>
            <a:r>
              <a:rPr lang="sk-SK" sz="2600" dirty="0" err="1"/>
              <a:t>capacity</a:t>
            </a:r>
            <a:r>
              <a:rPr lang="sk-SK" sz="2600" dirty="0"/>
              <a:t>, </a:t>
            </a:r>
            <a:r>
              <a:rPr lang="sk-SK" sz="2600" dirty="0" err="1"/>
              <a:t>route</a:t>
            </a:r>
            <a:r>
              <a:rPr lang="sk-SK" sz="2600" dirty="0"/>
              <a:t>, </a:t>
            </a:r>
            <a:r>
              <a:rPr lang="sk-SK" sz="2600" dirty="0" err="1"/>
              <a:t>track</a:t>
            </a:r>
            <a:r>
              <a:rPr lang="sk-SK" sz="2600" dirty="0"/>
              <a:t>, </a:t>
            </a:r>
            <a:r>
              <a:rPr lang="sk-SK" sz="2600" dirty="0" err="1"/>
              <a:t>relation</a:t>
            </a:r>
            <a:r>
              <a:rPr lang="sk-SK" sz="2600" dirty="0"/>
              <a:t>, </a:t>
            </a:r>
            <a:r>
              <a:rPr lang="sk-SK" sz="2600" dirty="0" err="1"/>
              <a:t>course</a:t>
            </a:r>
            <a:r>
              <a:rPr lang="sk-SK" sz="2600" dirty="0"/>
              <a:t>, </a:t>
            </a:r>
            <a:r>
              <a:rPr lang="sk-SK" sz="2600" dirty="0" err="1"/>
              <a:t>queue</a:t>
            </a:r>
            <a:r>
              <a:rPr lang="sk-SK" sz="2600" dirty="0"/>
              <a:t>, </a:t>
            </a:r>
            <a:r>
              <a:rPr lang="sk-SK" sz="2600" dirty="0" smtClean="0"/>
              <a:t>center, </a:t>
            </a:r>
            <a:r>
              <a:rPr lang="sk-SK" sz="2600" dirty="0" err="1"/>
              <a:t>e</a:t>
            </a:r>
            <a:r>
              <a:rPr lang="sk-SK" sz="2600" dirty="0" err="1" smtClean="0"/>
              <a:t>tc</a:t>
            </a:r>
            <a:r>
              <a:rPr lang="sk-SK" sz="2600" dirty="0" smtClean="0"/>
              <a:t>...</a:t>
            </a:r>
            <a:endParaRPr lang="sk-SK" sz="2600" dirty="0"/>
          </a:p>
          <a:p>
            <a:endParaRPr lang="sk-SK" dirty="0"/>
          </a:p>
        </p:txBody>
      </p:sp>
      <p:sp>
        <p:nvSpPr>
          <p:cNvPr id="4"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42980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836712"/>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fontScale="85000" lnSpcReduction="10000"/>
          </a:bodyPr>
          <a:lstStyle/>
          <a:p>
            <a:r>
              <a:rPr lang="en-GB" b="1" dirty="0"/>
              <a:t>Transport </a:t>
            </a:r>
            <a:r>
              <a:rPr lang="en-GB" dirty="0"/>
              <a:t>is intentional movement (driving, sailing, flight) of transport means along transport routes or activity of transport equipment by which the transportation is performed. According to relocated objects, we distinguish between passenger and cargo transport. The subject of transport in general terms may also be different media (gases, liquids), electricity or even information.</a:t>
            </a:r>
            <a:endParaRPr lang="sk-SK" dirty="0"/>
          </a:p>
          <a:p>
            <a:r>
              <a:rPr lang="en-GB" b="1" dirty="0"/>
              <a:t>Transport</a:t>
            </a:r>
            <a:r>
              <a:rPr lang="en-GB" dirty="0"/>
              <a:t> is closely related to the means of transport and the transport route, as the relocation is usually carried out by the means of transport along the road. That is not always the case as, for example, in pedestrian transportation there are no means of transport used and for certain modes of transport (balloon flights), the routes of transport have not to be precisely defined.</a:t>
            </a:r>
            <a:endParaRPr lang="sk-SK" dirty="0"/>
          </a:p>
          <a:p>
            <a:endParaRPr lang="sk-SK"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8479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lnSpcReduction="10000"/>
          </a:bodyPr>
          <a:lstStyle/>
          <a:p>
            <a:r>
              <a:rPr lang="en-GB" b="1" dirty="0"/>
              <a:t>Transportation</a:t>
            </a:r>
            <a:r>
              <a:rPr lang="en-GB" dirty="0"/>
              <a:t> is an activity by which is directly affected a movement of persons and things (goods) using vehicles or transport facilities.</a:t>
            </a:r>
            <a:endParaRPr lang="sk-SK" dirty="0"/>
          </a:p>
          <a:p>
            <a:r>
              <a:rPr lang="en-GB" dirty="0"/>
              <a:t>In accordance with these terms, the carrier is the transport operator, while the customer is an organisation or a person who receives a product/service and who requests the relocation of the object. If the carrier and customer are the same legal entity or natural person, it is an independent or autonomous transport. </a:t>
            </a:r>
            <a:r>
              <a:rPr lang="sk-SK" dirty="0" err="1"/>
              <a:t>All</a:t>
            </a:r>
            <a:r>
              <a:rPr lang="sk-SK" dirty="0"/>
              <a:t> </a:t>
            </a:r>
            <a:r>
              <a:rPr lang="sk-SK" dirty="0" err="1"/>
              <a:t>types</a:t>
            </a:r>
            <a:r>
              <a:rPr lang="sk-SK" dirty="0"/>
              <a:t> of </a:t>
            </a:r>
            <a:r>
              <a:rPr lang="sk-SK" dirty="0" err="1"/>
              <a:t>public</a:t>
            </a:r>
            <a:r>
              <a:rPr lang="sk-SK" dirty="0"/>
              <a:t> transport are </a:t>
            </a:r>
            <a:r>
              <a:rPr lang="sk-SK" dirty="0" err="1"/>
              <a:t>among</a:t>
            </a:r>
            <a:r>
              <a:rPr lang="sk-SK" dirty="0"/>
              <a:t> </a:t>
            </a:r>
            <a:r>
              <a:rPr lang="sk-SK" dirty="0" err="1"/>
              <a:t>non-autonomous</a:t>
            </a:r>
            <a:r>
              <a:rPr lang="sk-SK" dirty="0"/>
              <a:t> transport.</a:t>
            </a:r>
          </a:p>
        </p:txBody>
      </p:sp>
      <p:sp>
        <p:nvSpPr>
          <p:cNvPr id="4" name="Pole tekstowe 157"/>
          <p:cNvSpPr txBox="1">
            <a:spLocks noChangeArrowheads="1"/>
          </p:cNvSpPr>
          <p:nvPr/>
        </p:nvSpPr>
        <p:spPr bwMode="auto">
          <a:xfrm>
            <a:off x="1164460" y="6171419"/>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42031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692696"/>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a:bodyPr>
          <a:lstStyle/>
          <a:p>
            <a:pPr marL="0" indent="0">
              <a:buNone/>
            </a:pPr>
            <a:r>
              <a:rPr lang="sk-SK" sz="3000" dirty="0"/>
              <a:t>Transport </a:t>
            </a:r>
            <a:r>
              <a:rPr lang="sk-SK" sz="3000" dirty="0" err="1"/>
              <a:t>can</a:t>
            </a:r>
            <a:r>
              <a:rPr lang="sk-SK" sz="3000" dirty="0"/>
              <a:t> </a:t>
            </a:r>
            <a:r>
              <a:rPr lang="sk-SK" sz="3000" dirty="0" err="1"/>
              <a:t>be</a:t>
            </a:r>
            <a:r>
              <a:rPr lang="sk-SK" sz="3000" dirty="0"/>
              <a:t> </a:t>
            </a:r>
            <a:r>
              <a:rPr lang="sk-SK" sz="3000" dirty="0" err="1"/>
              <a:t>classified</a:t>
            </a:r>
            <a:r>
              <a:rPr lang="sk-SK" sz="3000" dirty="0"/>
              <a:t> </a:t>
            </a:r>
            <a:r>
              <a:rPr lang="sk-SK" sz="3000" dirty="0" err="1"/>
              <a:t>according</a:t>
            </a:r>
            <a:r>
              <a:rPr lang="sk-SK" sz="3000" dirty="0"/>
              <a:t> to </a:t>
            </a:r>
            <a:r>
              <a:rPr lang="sk-SK" sz="3000" dirty="0" err="1"/>
              <a:t>different</a:t>
            </a:r>
            <a:r>
              <a:rPr lang="sk-SK" sz="3000" dirty="0"/>
              <a:t> </a:t>
            </a:r>
            <a:r>
              <a:rPr lang="sk-SK" sz="3000" dirty="0" err="1"/>
              <a:t>aspects</a:t>
            </a:r>
            <a:r>
              <a:rPr lang="sk-SK" sz="3000" dirty="0"/>
              <a:t>, </a:t>
            </a:r>
            <a:r>
              <a:rPr lang="sk-SK" sz="3000" dirty="0" err="1"/>
              <a:t>e.g</a:t>
            </a:r>
            <a:r>
              <a:rPr lang="sk-SK" sz="3000" dirty="0"/>
              <a:t>.:</a:t>
            </a:r>
          </a:p>
          <a:p>
            <a:pPr lvl="0"/>
            <a:r>
              <a:rPr lang="sk-SK" sz="3000" dirty="0" err="1"/>
              <a:t>according</a:t>
            </a:r>
            <a:r>
              <a:rPr lang="sk-SK" sz="3000" dirty="0"/>
              <a:t> to </a:t>
            </a:r>
            <a:r>
              <a:rPr lang="sk-SK" sz="3000" dirty="0" err="1"/>
              <a:t>environment</a:t>
            </a:r>
            <a:r>
              <a:rPr lang="sk-SK" sz="3000" dirty="0"/>
              <a:t> (</a:t>
            </a:r>
            <a:r>
              <a:rPr lang="sk-SK" sz="3000" dirty="0" err="1"/>
              <a:t>land</a:t>
            </a:r>
            <a:r>
              <a:rPr lang="sk-SK" sz="3000" dirty="0"/>
              <a:t>, </a:t>
            </a:r>
            <a:r>
              <a:rPr lang="sk-SK" sz="3000" dirty="0" err="1"/>
              <a:t>underground</a:t>
            </a:r>
            <a:r>
              <a:rPr lang="sk-SK" sz="3000" dirty="0"/>
              <a:t>, </a:t>
            </a:r>
            <a:r>
              <a:rPr lang="sk-SK" sz="3000" dirty="0" err="1"/>
              <a:t>water</a:t>
            </a:r>
            <a:r>
              <a:rPr lang="sk-SK" sz="3000" dirty="0"/>
              <a:t>, </a:t>
            </a:r>
            <a:r>
              <a:rPr lang="sk-SK" sz="3000" dirty="0" err="1"/>
              <a:t>air</a:t>
            </a:r>
            <a:r>
              <a:rPr lang="sk-SK" sz="3000" dirty="0"/>
              <a:t>),</a:t>
            </a:r>
          </a:p>
          <a:p>
            <a:pPr lvl="0"/>
            <a:r>
              <a:rPr lang="sk-SK" sz="3000" dirty="0" err="1"/>
              <a:t>according</a:t>
            </a:r>
            <a:r>
              <a:rPr lang="sk-SK" sz="3000" dirty="0"/>
              <a:t> to transport </a:t>
            </a:r>
            <a:r>
              <a:rPr lang="sk-SK" sz="3000" dirty="0" err="1"/>
              <a:t>road</a:t>
            </a:r>
            <a:r>
              <a:rPr lang="sk-SK" sz="3000" dirty="0"/>
              <a:t> (</a:t>
            </a:r>
            <a:r>
              <a:rPr lang="sk-SK" sz="3000" dirty="0" err="1"/>
              <a:t>road</a:t>
            </a:r>
            <a:r>
              <a:rPr lang="sk-SK" sz="3000" dirty="0"/>
              <a:t>, </a:t>
            </a:r>
            <a:r>
              <a:rPr lang="sk-SK" sz="3000" dirty="0" err="1"/>
              <a:t>rail</a:t>
            </a:r>
            <a:r>
              <a:rPr lang="sk-SK" sz="3000" dirty="0"/>
              <a:t>, </a:t>
            </a:r>
            <a:r>
              <a:rPr lang="sk-SK" sz="3000" dirty="0" err="1"/>
              <a:t>river</a:t>
            </a:r>
            <a:r>
              <a:rPr lang="sk-SK" sz="3000" dirty="0"/>
              <a:t>, </a:t>
            </a:r>
            <a:r>
              <a:rPr lang="sk-SK" sz="3000" dirty="0" err="1"/>
              <a:t>sea</a:t>
            </a:r>
            <a:r>
              <a:rPr lang="sk-SK" sz="3000" dirty="0"/>
              <a:t>, </a:t>
            </a:r>
            <a:r>
              <a:rPr lang="sk-SK" sz="3000" dirty="0" err="1"/>
              <a:t>air</a:t>
            </a:r>
            <a:r>
              <a:rPr lang="sk-SK" sz="3000" dirty="0"/>
              <a:t>, </a:t>
            </a:r>
            <a:r>
              <a:rPr lang="sk-SK" sz="3000" dirty="0" err="1"/>
              <a:t>pipeline</a:t>
            </a:r>
            <a:r>
              <a:rPr lang="sk-SK" sz="3000" dirty="0"/>
              <a:t>, </a:t>
            </a:r>
            <a:r>
              <a:rPr lang="sk-SK" sz="3000" dirty="0" err="1"/>
              <a:t>conveyor</a:t>
            </a:r>
            <a:r>
              <a:rPr lang="sk-SK" sz="3000" dirty="0"/>
              <a:t>, </a:t>
            </a:r>
            <a:r>
              <a:rPr lang="sk-SK" sz="3000" dirty="0" err="1"/>
              <a:t>cableway</a:t>
            </a:r>
            <a:r>
              <a:rPr lang="sk-SK" sz="3000" dirty="0"/>
              <a:t> and </a:t>
            </a:r>
            <a:r>
              <a:rPr lang="sk-SK" sz="3000" dirty="0" err="1"/>
              <a:t>other</a:t>
            </a:r>
            <a:r>
              <a:rPr lang="sk-SK" sz="3000" dirty="0"/>
              <a:t>),</a:t>
            </a:r>
          </a:p>
          <a:p>
            <a:pPr lvl="0"/>
            <a:r>
              <a:rPr lang="sk-SK" sz="3000" dirty="0" err="1"/>
              <a:t>according</a:t>
            </a:r>
            <a:r>
              <a:rPr lang="sk-SK" sz="3000" dirty="0"/>
              <a:t> to </a:t>
            </a:r>
            <a:r>
              <a:rPr lang="sk-SK" sz="3000" dirty="0" err="1"/>
              <a:t>means</a:t>
            </a:r>
            <a:r>
              <a:rPr lang="sk-SK" sz="3000" dirty="0"/>
              <a:t> of transport (</a:t>
            </a:r>
            <a:r>
              <a:rPr lang="sk-SK" sz="3000" dirty="0" err="1"/>
              <a:t>walking</a:t>
            </a:r>
            <a:r>
              <a:rPr lang="sk-SK" sz="3000" dirty="0"/>
              <a:t>, </a:t>
            </a:r>
            <a:r>
              <a:rPr lang="sk-SK" sz="3000" dirty="0" err="1"/>
              <a:t>cycling</a:t>
            </a:r>
            <a:r>
              <a:rPr lang="sk-SK" sz="3000" dirty="0"/>
              <a:t>, automobile, </a:t>
            </a:r>
            <a:r>
              <a:rPr lang="sk-SK" sz="3000" dirty="0" err="1"/>
              <a:t>tramway</a:t>
            </a:r>
            <a:r>
              <a:rPr lang="sk-SK" sz="3000" dirty="0"/>
              <a:t>, </a:t>
            </a:r>
            <a:r>
              <a:rPr lang="sk-SK" sz="3000" dirty="0" err="1"/>
              <a:t>trolleybus</a:t>
            </a:r>
            <a:r>
              <a:rPr lang="sk-SK" sz="3000" dirty="0"/>
              <a:t>, </a:t>
            </a:r>
            <a:r>
              <a:rPr lang="sk-SK" sz="3000" dirty="0" err="1"/>
              <a:t>railway</a:t>
            </a:r>
            <a:r>
              <a:rPr lang="sk-SK" sz="3000" dirty="0"/>
              <a:t>, </a:t>
            </a:r>
            <a:r>
              <a:rPr lang="sk-SK" sz="3000" dirty="0" err="1"/>
              <a:t>etc</a:t>
            </a:r>
            <a:r>
              <a:rPr lang="sk-SK" sz="3000" dirty="0"/>
              <a:t>.).</a:t>
            </a:r>
          </a:p>
          <a:p>
            <a:endParaRPr lang="sk-SK" dirty="0"/>
          </a:p>
        </p:txBody>
      </p:sp>
      <p:sp>
        <p:nvSpPr>
          <p:cNvPr id="4" name="Pole tekstowe 157"/>
          <p:cNvSpPr txBox="1">
            <a:spLocks noChangeArrowheads="1"/>
          </p:cNvSpPr>
          <p:nvPr/>
        </p:nvSpPr>
        <p:spPr bwMode="auto">
          <a:xfrm>
            <a:off x="1325566" y="6254954"/>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11408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1411" y="764704"/>
            <a:ext cx="8229600" cy="1143000"/>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471411" y="1700808"/>
            <a:ext cx="8229600" cy="4896543"/>
          </a:xfrm>
        </p:spPr>
        <p:txBody>
          <a:bodyPr>
            <a:normAutofit fontScale="85000" lnSpcReduction="20000"/>
          </a:bodyPr>
          <a:lstStyle/>
          <a:p>
            <a:r>
              <a:rPr lang="sk-SK" b="1" dirty="0" err="1"/>
              <a:t>The</a:t>
            </a:r>
            <a:r>
              <a:rPr lang="sk-SK" b="1" dirty="0"/>
              <a:t> </a:t>
            </a:r>
            <a:r>
              <a:rPr lang="sk-SK" b="1" dirty="0" err="1"/>
              <a:t>general</a:t>
            </a:r>
            <a:r>
              <a:rPr lang="sk-SK" b="1" dirty="0"/>
              <a:t> </a:t>
            </a:r>
            <a:r>
              <a:rPr lang="sk-SK" b="1" dirty="0" err="1"/>
              <a:t>theory</a:t>
            </a:r>
            <a:r>
              <a:rPr lang="sk-SK" b="1" dirty="0"/>
              <a:t> of transport</a:t>
            </a:r>
            <a:r>
              <a:rPr lang="sk-SK" dirty="0"/>
              <a:t> </a:t>
            </a:r>
            <a:r>
              <a:rPr lang="sk-SK" dirty="0" err="1"/>
              <a:t>is</a:t>
            </a:r>
            <a:r>
              <a:rPr lang="sk-SK" dirty="0"/>
              <a:t> a </a:t>
            </a:r>
            <a:r>
              <a:rPr lang="sk-SK" dirty="0" err="1"/>
              <a:t>summary</a:t>
            </a:r>
            <a:r>
              <a:rPr lang="sk-SK" dirty="0"/>
              <a:t> of </a:t>
            </a:r>
            <a:r>
              <a:rPr lang="sk-SK" dirty="0" err="1"/>
              <a:t>concepts</a:t>
            </a:r>
            <a:r>
              <a:rPr lang="sk-SK" dirty="0"/>
              <a:t> and </a:t>
            </a:r>
            <a:r>
              <a:rPr lang="sk-SK" dirty="0" err="1"/>
              <a:t>knowledge</a:t>
            </a:r>
            <a:r>
              <a:rPr lang="sk-SK" dirty="0"/>
              <a:t> of transport, </a:t>
            </a:r>
            <a:r>
              <a:rPr lang="sk-SK" dirty="0" err="1"/>
              <a:t>which</a:t>
            </a:r>
            <a:r>
              <a:rPr lang="sk-SK" dirty="0"/>
              <a:t> </a:t>
            </a:r>
            <a:r>
              <a:rPr lang="sk-SK" dirty="0" err="1"/>
              <a:t>generalizes</a:t>
            </a:r>
            <a:r>
              <a:rPr lang="sk-SK" dirty="0"/>
              <a:t> </a:t>
            </a:r>
            <a:r>
              <a:rPr lang="sk-SK" dirty="0" err="1"/>
              <a:t>the</a:t>
            </a:r>
            <a:r>
              <a:rPr lang="sk-SK" dirty="0"/>
              <a:t> </a:t>
            </a:r>
            <a:r>
              <a:rPr lang="sk-SK" dirty="0" err="1"/>
              <a:t>specific</a:t>
            </a:r>
            <a:r>
              <a:rPr lang="sk-SK" dirty="0"/>
              <a:t> </a:t>
            </a:r>
            <a:r>
              <a:rPr lang="sk-SK" dirty="0" err="1"/>
              <a:t>characteristics</a:t>
            </a:r>
            <a:r>
              <a:rPr lang="sk-SK" dirty="0"/>
              <a:t> of </a:t>
            </a:r>
            <a:r>
              <a:rPr lang="sk-SK" dirty="0" err="1"/>
              <a:t>each</a:t>
            </a:r>
            <a:r>
              <a:rPr lang="sk-SK" dirty="0"/>
              <a:t> </a:t>
            </a:r>
            <a:r>
              <a:rPr lang="sk-SK" dirty="0" err="1"/>
              <a:t>mode</a:t>
            </a:r>
            <a:r>
              <a:rPr lang="sk-SK" dirty="0"/>
              <a:t> of transport. </a:t>
            </a:r>
            <a:r>
              <a:rPr lang="sk-SK" dirty="0" err="1"/>
              <a:t>It</a:t>
            </a:r>
            <a:r>
              <a:rPr lang="sk-SK" dirty="0"/>
              <a:t> </a:t>
            </a:r>
            <a:r>
              <a:rPr lang="sk-SK" dirty="0" err="1"/>
              <a:t>is</a:t>
            </a:r>
            <a:r>
              <a:rPr lang="sk-SK" dirty="0"/>
              <a:t> </a:t>
            </a:r>
            <a:r>
              <a:rPr lang="sk-SK" dirty="0" err="1"/>
              <a:t>closely</a:t>
            </a:r>
            <a:r>
              <a:rPr lang="sk-SK" dirty="0"/>
              <a:t> </a:t>
            </a:r>
            <a:r>
              <a:rPr lang="sk-SK" dirty="0" err="1"/>
              <a:t>related</a:t>
            </a:r>
            <a:r>
              <a:rPr lang="sk-SK" dirty="0"/>
              <a:t> to </a:t>
            </a:r>
            <a:r>
              <a:rPr lang="sk-SK" dirty="0" err="1"/>
              <a:t>logistics</a:t>
            </a:r>
            <a:r>
              <a:rPr lang="sk-SK" dirty="0"/>
              <a:t>, </a:t>
            </a:r>
            <a:r>
              <a:rPr lang="sk-SK" dirty="0" err="1"/>
              <a:t>which</a:t>
            </a:r>
            <a:r>
              <a:rPr lang="sk-SK" dirty="0"/>
              <a:t> </a:t>
            </a:r>
            <a:r>
              <a:rPr lang="sk-SK" dirty="0" err="1"/>
              <a:t>is</a:t>
            </a:r>
            <a:r>
              <a:rPr lang="sk-SK" dirty="0"/>
              <a:t> </a:t>
            </a:r>
            <a:r>
              <a:rPr lang="sk-SK" dirty="0" err="1"/>
              <a:t>comprehensively</a:t>
            </a:r>
            <a:r>
              <a:rPr lang="sk-SK" dirty="0"/>
              <a:t> </a:t>
            </a:r>
            <a:r>
              <a:rPr lang="sk-SK" dirty="0" err="1"/>
              <a:t>understood</a:t>
            </a:r>
            <a:r>
              <a:rPr lang="sk-SK" dirty="0"/>
              <a:t> as </a:t>
            </a:r>
            <a:r>
              <a:rPr lang="sk-SK" dirty="0" err="1"/>
              <a:t>the</a:t>
            </a:r>
            <a:r>
              <a:rPr lang="sk-SK" dirty="0"/>
              <a:t> </a:t>
            </a:r>
            <a:r>
              <a:rPr lang="sk-SK" dirty="0" err="1"/>
              <a:t>theory</a:t>
            </a:r>
            <a:r>
              <a:rPr lang="sk-SK" dirty="0"/>
              <a:t> of </a:t>
            </a:r>
            <a:r>
              <a:rPr lang="sk-SK" dirty="0" err="1"/>
              <a:t>circulatory</a:t>
            </a:r>
            <a:r>
              <a:rPr lang="sk-SK" dirty="0"/>
              <a:t> </a:t>
            </a:r>
            <a:r>
              <a:rPr lang="sk-SK" dirty="0" err="1"/>
              <a:t>processes</a:t>
            </a:r>
            <a:r>
              <a:rPr lang="sk-SK" dirty="0"/>
              <a:t>, </a:t>
            </a:r>
            <a:r>
              <a:rPr lang="sk-SK" dirty="0" err="1"/>
              <a:t>considered</a:t>
            </a:r>
            <a:r>
              <a:rPr lang="sk-SK" dirty="0"/>
              <a:t> </a:t>
            </a:r>
            <a:r>
              <a:rPr lang="sk-SK" dirty="0" err="1"/>
              <a:t>mainly</a:t>
            </a:r>
            <a:r>
              <a:rPr lang="sk-SK" dirty="0"/>
              <a:t> </a:t>
            </a:r>
            <a:r>
              <a:rPr lang="sk-SK" dirty="0" err="1"/>
              <a:t>from</a:t>
            </a:r>
            <a:r>
              <a:rPr lang="sk-SK" dirty="0"/>
              <a:t> </a:t>
            </a:r>
            <a:r>
              <a:rPr lang="sk-SK" dirty="0" err="1"/>
              <a:t>an</a:t>
            </a:r>
            <a:r>
              <a:rPr lang="sk-SK" dirty="0"/>
              <a:t> </a:t>
            </a:r>
            <a:r>
              <a:rPr lang="sk-SK" dirty="0" err="1"/>
              <a:t>economic</a:t>
            </a:r>
            <a:r>
              <a:rPr lang="sk-SK" dirty="0"/>
              <a:t> point of </a:t>
            </a:r>
            <a:r>
              <a:rPr lang="sk-SK" dirty="0" err="1"/>
              <a:t>view</a:t>
            </a:r>
            <a:r>
              <a:rPr lang="sk-SK" dirty="0"/>
              <a:t>. </a:t>
            </a:r>
            <a:r>
              <a:rPr lang="sk-SK" dirty="0" err="1"/>
              <a:t>The</a:t>
            </a:r>
            <a:r>
              <a:rPr lang="sk-SK" dirty="0"/>
              <a:t> </a:t>
            </a:r>
            <a:r>
              <a:rPr lang="sk-SK" dirty="0" err="1"/>
              <a:t>subject</a:t>
            </a:r>
            <a:r>
              <a:rPr lang="sk-SK" dirty="0"/>
              <a:t> of transport </a:t>
            </a:r>
            <a:r>
              <a:rPr lang="sk-SK" dirty="0" err="1"/>
              <a:t>theory</a:t>
            </a:r>
            <a:r>
              <a:rPr lang="sk-SK" dirty="0"/>
              <a:t> </a:t>
            </a:r>
            <a:r>
              <a:rPr lang="sk-SK" dirty="0" err="1"/>
              <a:t>is</a:t>
            </a:r>
            <a:r>
              <a:rPr lang="sk-SK" dirty="0"/>
              <a:t> </a:t>
            </a:r>
            <a:r>
              <a:rPr lang="sk-SK" dirty="0" err="1"/>
              <a:t>the</a:t>
            </a:r>
            <a:r>
              <a:rPr lang="sk-SK" dirty="0"/>
              <a:t> study of </a:t>
            </a:r>
            <a:r>
              <a:rPr lang="sk-SK" dirty="0" err="1"/>
              <a:t>the</a:t>
            </a:r>
            <a:r>
              <a:rPr lang="sk-SK" dirty="0"/>
              <a:t> </a:t>
            </a:r>
            <a:r>
              <a:rPr lang="sk-SK" dirty="0" err="1"/>
              <a:t>patterns</a:t>
            </a:r>
            <a:r>
              <a:rPr lang="sk-SK" dirty="0"/>
              <a:t> of </a:t>
            </a:r>
            <a:r>
              <a:rPr lang="sk-SK" dirty="0" err="1"/>
              <a:t>movement</a:t>
            </a:r>
            <a:r>
              <a:rPr lang="sk-SK" dirty="0"/>
              <a:t> of </a:t>
            </a:r>
            <a:r>
              <a:rPr lang="sk-SK" dirty="0" err="1"/>
              <a:t>particular</a:t>
            </a:r>
            <a:r>
              <a:rPr lang="sk-SK" dirty="0"/>
              <a:t> </a:t>
            </a:r>
            <a:r>
              <a:rPr lang="sk-SK" dirty="0" err="1"/>
              <a:t>objects</a:t>
            </a:r>
            <a:r>
              <a:rPr lang="sk-SK" dirty="0"/>
              <a:t> on transport </a:t>
            </a:r>
            <a:r>
              <a:rPr lang="sk-SK" dirty="0" err="1"/>
              <a:t>networks</a:t>
            </a:r>
            <a:r>
              <a:rPr lang="sk-SK" dirty="0"/>
              <a:t> or </a:t>
            </a:r>
            <a:r>
              <a:rPr lang="sk-SK" dirty="0" err="1"/>
              <a:t>the</a:t>
            </a:r>
            <a:r>
              <a:rPr lang="sk-SK" dirty="0"/>
              <a:t> </a:t>
            </a:r>
            <a:r>
              <a:rPr lang="sk-SK" dirty="0" err="1"/>
              <a:t>examination</a:t>
            </a:r>
            <a:r>
              <a:rPr lang="sk-SK" dirty="0"/>
              <a:t> of transport </a:t>
            </a:r>
            <a:r>
              <a:rPr lang="sk-SK" dirty="0" err="1"/>
              <a:t>technology</a:t>
            </a:r>
            <a:r>
              <a:rPr lang="sk-SK" dirty="0"/>
              <a:t>.</a:t>
            </a:r>
          </a:p>
          <a:p>
            <a:r>
              <a:rPr lang="sk-SK" dirty="0" err="1"/>
              <a:t>Technology</a:t>
            </a:r>
            <a:r>
              <a:rPr lang="sk-SK" dirty="0"/>
              <a:t> </a:t>
            </a:r>
            <a:r>
              <a:rPr lang="sk-SK" dirty="0" err="1"/>
              <a:t>refers</a:t>
            </a:r>
            <a:r>
              <a:rPr lang="sk-SK" dirty="0"/>
              <a:t> to a </a:t>
            </a:r>
            <a:r>
              <a:rPr lang="sk-SK" dirty="0" err="1"/>
              <a:t>summary</a:t>
            </a:r>
            <a:r>
              <a:rPr lang="sk-SK" dirty="0"/>
              <a:t> of </a:t>
            </a:r>
            <a:r>
              <a:rPr lang="sk-SK" dirty="0" err="1"/>
              <a:t>the</a:t>
            </a:r>
            <a:r>
              <a:rPr lang="sk-SK" dirty="0"/>
              <a:t> </a:t>
            </a:r>
            <a:r>
              <a:rPr lang="sk-SK" dirty="0" err="1"/>
              <a:t>organization</a:t>
            </a:r>
            <a:r>
              <a:rPr lang="sk-SK" dirty="0"/>
              <a:t>, transport </a:t>
            </a:r>
            <a:r>
              <a:rPr lang="sk-SK" dirty="0" err="1"/>
              <a:t>means</a:t>
            </a:r>
            <a:r>
              <a:rPr lang="sk-SK" dirty="0"/>
              <a:t> and </a:t>
            </a:r>
            <a:r>
              <a:rPr lang="sk-SK" dirty="0" err="1"/>
              <a:t>methods</a:t>
            </a:r>
            <a:r>
              <a:rPr lang="sk-SK" dirty="0"/>
              <a:t> of </a:t>
            </a:r>
            <a:r>
              <a:rPr lang="sk-SK" dirty="0" err="1"/>
              <a:t>working</a:t>
            </a:r>
            <a:r>
              <a:rPr lang="sk-SK" dirty="0"/>
              <a:t> of </a:t>
            </a:r>
            <a:r>
              <a:rPr lang="sk-SK" dirty="0" err="1"/>
              <a:t>machinery</a:t>
            </a:r>
            <a:r>
              <a:rPr lang="sk-SK" dirty="0"/>
              <a:t> and </a:t>
            </a:r>
            <a:r>
              <a:rPr lang="sk-SK" dirty="0" err="1"/>
              <a:t>people</a:t>
            </a:r>
            <a:r>
              <a:rPr lang="sk-SK" dirty="0"/>
              <a:t> </a:t>
            </a:r>
            <a:r>
              <a:rPr lang="sk-SK" dirty="0" err="1"/>
              <a:t>whose</a:t>
            </a:r>
            <a:r>
              <a:rPr lang="sk-SK" dirty="0"/>
              <a:t> </a:t>
            </a:r>
            <a:r>
              <a:rPr lang="sk-SK" dirty="0" err="1"/>
              <a:t>actions</a:t>
            </a:r>
            <a:r>
              <a:rPr lang="sk-SK" dirty="0"/>
              <a:t> change </a:t>
            </a:r>
            <a:r>
              <a:rPr lang="sk-SK" dirty="0" err="1"/>
              <a:t>the</a:t>
            </a:r>
            <a:r>
              <a:rPr lang="sk-SK" dirty="0"/>
              <a:t> </a:t>
            </a:r>
            <a:r>
              <a:rPr lang="sk-SK" dirty="0" err="1"/>
              <a:t>value</a:t>
            </a:r>
            <a:r>
              <a:rPr lang="sk-SK" dirty="0"/>
              <a:t> of </a:t>
            </a:r>
            <a:r>
              <a:rPr lang="sk-SK" dirty="0" err="1"/>
              <a:t>these</a:t>
            </a:r>
            <a:r>
              <a:rPr lang="sk-SK" dirty="0"/>
              <a:t> </a:t>
            </a:r>
            <a:r>
              <a:rPr lang="sk-SK" dirty="0" err="1"/>
              <a:t>objects</a:t>
            </a:r>
            <a:r>
              <a:rPr lang="sk-SK" dirty="0"/>
              <a:t>. </a:t>
            </a:r>
            <a:r>
              <a:rPr lang="sk-SK" dirty="0" err="1"/>
              <a:t>Technological</a:t>
            </a:r>
            <a:r>
              <a:rPr lang="sk-SK" dirty="0"/>
              <a:t> </a:t>
            </a:r>
            <a:r>
              <a:rPr lang="sk-SK" dirty="0" err="1"/>
              <a:t>processes</a:t>
            </a:r>
            <a:r>
              <a:rPr lang="sk-SK" dirty="0"/>
              <a:t> </a:t>
            </a:r>
            <a:r>
              <a:rPr lang="sk-SK" dirty="0" err="1"/>
              <a:t>can</a:t>
            </a:r>
            <a:r>
              <a:rPr lang="sk-SK" dirty="0"/>
              <a:t> </a:t>
            </a:r>
            <a:r>
              <a:rPr lang="sk-SK" dirty="0" err="1"/>
              <a:t>be</a:t>
            </a:r>
            <a:r>
              <a:rPr lang="sk-SK" dirty="0"/>
              <a:t> </a:t>
            </a:r>
            <a:r>
              <a:rPr lang="sk-SK" dirty="0" err="1"/>
              <a:t>improved</a:t>
            </a:r>
            <a:r>
              <a:rPr lang="sk-SK" dirty="0"/>
              <a:t> in </a:t>
            </a:r>
            <a:r>
              <a:rPr lang="sk-SK" dirty="0" err="1"/>
              <a:t>two</a:t>
            </a:r>
            <a:r>
              <a:rPr lang="sk-SK" dirty="0"/>
              <a:t> </a:t>
            </a:r>
            <a:r>
              <a:rPr lang="sk-SK" dirty="0" err="1"/>
              <a:t>ways</a:t>
            </a:r>
            <a:r>
              <a:rPr lang="sk-SK" dirty="0"/>
              <a:t>: </a:t>
            </a:r>
            <a:r>
              <a:rPr lang="sk-SK" dirty="0" err="1"/>
              <a:t>innovation</a:t>
            </a:r>
            <a:r>
              <a:rPr lang="sk-SK" dirty="0"/>
              <a:t> of </a:t>
            </a:r>
            <a:r>
              <a:rPr lang="sk-SK" dirty="0" err="1"/>
              <a:t>technical</a:t>
            </a:r>
            <a:r>
              <a:rPr lang="sk-SK" dirty="0"/>
              <a:t> </a:t>
            </a:r>
            <a:r>
              <a:rPr lang="sk-SK" dirty="0" err="1"/>
              <a:t>means</a:t>
            </a:r>
            <a:r>
              <a:rPr lang="sk-SK" dirty="0"/>
              <a:t> or </a:t>
            </a:r>
            <a:r>
              <a:rPr lang="sk-SK" dirty="0" err="1"/>
              <a:t>innovation</a:t>
            </a:r>
            <a:r>
              <a:rPr lang="sk-SK" dirty="0"/>
              <a:t> of </a:t>
            </a:r>
            <a:r>
              <a:rPr lang="sk-SK" dirty="0" err="1"/>
              <a:t>an</a:t>
            </a:r>
            <a:r>
              <a:rPr lang="sk-SK" dirty="0"/>
              <a:t> </a:t>
            </a:r>
            <a:r>
              <a:rPr lang="sk-SK" dirty="0" err="1"/>
              <a:t>organization</a:t>
            </a:r>
            <a:r>
              <a:rPr lang="sk-SK" dirty="0"/>
              <a:t>. </a:t>
            </a:r>
            <a:r>
              <a:rPr lang="sk-SK" dirty="0" err="1"/>
              <a:t>One</a:t>
            </a:r>
            <a:r>
              <a:rPr lang="sk-SK" dirty="0"/>
              <a:t> of </a:t>
            </a:r>
            <a:r>
              <a:rPr lang="sk-SK" dirty="0" err="1"/>
              <a:t>the</a:t>
            </a:r>
            <a:r>
              <a:rPr lang="sk-SK" dirty="0"/>
              <a:t> </a:t>
            </a:r>
            <a:r>
              <a:rPr lang="sk-SK" dirty="0" err="1"/>
              <a:t>main</a:t>
            </a:r>
            <a:r>
              <a:rPr lang="sk-SK" dirty="0"/>
              <a:t> </a:t>
            </a:r>
            <a:r>
              <a:rPr lang="sk-SK" dirty="0" err="1"/>
              <a:t>goals</a:t>
            </a:r>
            <a:r>
              <a:rPr lang="sk-SK" dirty="0"/>
              <a:t> of transport </a:t>
            </a:r>
            <a:r>
              <a:rPr lang="sk-SK" dirty="0" err="1"/>
              <a:t>theory</a:t>
            </a:r>
            <a:r>
              <a:rPr lang="sk-SK" dirty="0"/>
              <a:t> </a:t>
            </a:r>
            <a:r>
              <a:rPr lang="sk-SK" dirty="0" err="1"/>
              <a:t>is</a:t>
            </a:r>
            <a:r>
              <a:rPr lang="sk-SK" dirty="0"/>
              <a:t> to </a:t>
            </a:r>
            <a:r>
              <a:rPr lang="sk-SK" dirty="0" err="1"/>
              <a:t>innovate</a:t>
            </a:r>
            <a:r>
              <a:rPr lang="sk-SK" dirty="0"/>
              <a:t> </a:t>
            </a:r>
            <a:r>
              <a:rPr lang="sk-SK" dirty="0" err="1"/>
              <a:t>the</a:t>
            </a:r>
            <a:r>
              <a:rPr lang="sk-SK" dirty="0"/>
              <a:t> </a:t>
            </a:r>
            <a:r>
              <a:rPr lang="sk-SK" dirty="0" err="1"/>
              <a:t>organization</a:t>
            </a:r>
            <a:r>
              <a:rPr lang="sk-SK" dirty="0"/>
              <a:t> and management of </a:t>
            </a:r>
            <a:r>
              <a:rPr lang="sk-SK" dirty="0" err="1"/>
              <a:t>the</a:t>
            </a:r>
            <a:r>
              <a:rPr lang="sk-SK" dirty="0"/>
              <a:t> </a:t>
            </a:r>
            <a:r>
              <a:rPr lang="sk-SK" dirty="0" err="1"/>
              <a:t>movement</a:t>
            </a:r>
            <a:r>
              <a:rPr lang="sk-SK" dirty="0"/>
              <a:t> of transport </a:t>
            </a:r>
            <a:r>
              <a:rPr lang="sk-SK" dirty="0" err="1"/>
              <a:t>means</a:t>
            </a:r>
            <a:r>
              <a:rPr lang="sk-SK" dirty="0"/>
              <a:t> and transport </a:t>
            </a:r>
            <a:r>
              <a:rPr lang="sk-SK" dirty="0" err="1"/>
              <a:t>flows</a:t>
            </a:r>
            <a:r>
              <a:rPr lang="sk-SK" dirty="0"/>
              <a:t> </a:t>
            </a:r>
            <a:r>
              <a:rPr lang="sk-SK" dirty="0" err="1"/>
              <a:t>along</a:t>
            </a:r>
            <a:r>
              <a:rPr lang="sk-SK" dirty="0"/>
              <a:t> </a:t>
            </a:r>
            <a:r>
              <a:rPr lang="sk-SK" dirty="0" err="1"/>
              <a:t>the</a:t>
            </a:r>
            <a:r>
              <a:rPr lang="sk-SK" dirty="0"/>
              <a:t> transport </a:t>
            </a:r>
            <a:r>
              <a:rPr lang="sk-SK" dirty="0" err="1"/>
              <a:t>network</a:t>
            </a:r>
            <a:r>
              <a:rPr lang="sk-SK" dirty="0"/>
              <a:t>.</a:t>
            </a:r>
          </a:p>
          <a:p>
            <a:endParaRPr lang="sk-SK" dirty="0"/>
          </a:p>
        </p:txBody>
      </p:sp>
      <p:sp>
        <p:nvSpPr>
          <p:cNvPr id="4" name="Pole tekstowe 157"/>
          <p:cNvSpPr txBox="1">
            <a:spLocks noChangeArrowheads="1"/>
          </p:cNvSpPr>
          <p:nvPr/>
        </p:nvSpPr>
        <p:spPr bwMode="auto">
          <a:xfrm>
            <a:off x="1339777"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51743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908720"/>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p:txBody>
          <a:bodyPr>
            <a:normAutofit/>
          </a:bodyPr>
          <a:lstStyle/>
          <a:p>
            <a:r>
              <a:rPr lang="sk-SK" sz="2600" b="1" dirty="0"/>
              <a:t>Transport element</a:t>
            </a:r>
            <a:r>
              <a:rPr lang="sk-SK" sz="2600" dirty="0"/>
              <a:t> </a:t>
            </a:r>
            <a:r>
              <a:rPr lang="sk-SK" sz="2600" dirty="0" err="1"/>
              <a:t>is</a:t>
            </a:r>
            <a:r>
              <a:rPr lang="sk-SK" sz="2600" dirty="0"/>
              <a:t> a </a:t>
            </a:r>
            <a:r>
              <a:rPr lang="sk-SK" sz="2600" dirty="0" err="1"/>
              <a:t>moving</a:t>
            </a:r>
            <a:r>
              <a:rPr lang="sk-SK" sz="2600" dirty="0"/>
              <a:t> </a:t>
            </a:r>
            <a:r>
              <a:rPr lang="sk-SK" sz="2600" dirty="0" err="1"/>
              <a:t>object</a:t>
            </a:r>
            <a:r>
              <a:rPr lang="sk-SK" sz="2600" dirty="0"/>
              <a:t> </a:t>
            </a:r>
            <a:r>
              <a:rPr lang="sk-SK" sz="2600" dirty="0" err="1"/>
              <a:t>that</a:t>
            </a:r>
            <a:r>
              <a:rPr lang="sk-SK" sz="2600" dirty="0"/>
              <a:t> </a:t>
            </a:r>
            <a:r>
              <a:rPr lang="sk-SK" sz="2600" dirty="0" err="1"/>
              <a:t>is</a:t>
            </a:r>
            <a:r>
              <a:rPr lang="sk-SK" sz="2600" dirty="0"/>
              <a:t> </a:t>
            </a:r>
            <a:r>
              <a:rPr lang="sk-SK" sz="2600" dirty="0" err="1"/>
              <a:t>not</a:t>
            </a:r>
            <a:r>
              <a:rPr lang="sk-SK" sz="2600" dirty="0"/>
              <a:t> </a:t>
            </a:r>
            <a:r>
              <a:rPr lang="sk-SK" sz="2600" dirty="0" err="1"/>
              <a:t>divided</a:t>
            </a:r>
            <a:r>
              <a:rPr lang="sk-SK" sz="2600" dirty="0"/>
              <a:t> </a:t>
            </a:r>
            <a:r>
              <a:rPr lang="sk-SK" sz="2600" dirty="0" err="1"/>
              <a:t>into</a:t>
            </a:r>
            <a:r>
              <a:rPr lang="sk-SK" sz="2600" dirty="0"/>
              <a:t> </a:t>
            </a:r>
            <a:r>
              <a:rPr lang="sk-SK" sz="2600" dirty="0" err="1"/>
              <a:t>smaller</a:t>
            </a:r>
            <a:r>
              <a:rPr lang="sk-SK" sz="2600" dirty="0"/>
              <a:t> </a:t>
            </a:r>
            <a:r>
              <a:rPr lang="sk-SK" sz="2600" dirty="0" err="1"/>
              <a:t>parts</a:t>
            </a:r>
            <a:r>
              <a:rPr lang="sk-SK" sz="2600" dirty="0"/>
              <a:t> </a:t>
            </a:r>
            <a:r>
              <a:rPr lang="sk-SK" sz="2600" dirty="0" err="1"/>
              <a:t>during</a:t>
            </a:r>
            <a:r>
              <a:rPr lang="sk-SK" sz="2600" dirty="0"/>
              <a:t> </a:t>
            </a:r>
            <a:r>
              <a:rPr lang="sk-SK" sz="2600" dirty="0" err="1"/>
              <a:t>the</a:t>
            </a:r>
            <a:r>
              <a:rPr lang="sk-SK" sz="2600" dirty="0"/>
              <a:t> transport </a:t>
            </a:r>
            <a:r>
              <a:rPr lang="sk-SK" sz="2600" dirty="0" err="1"/>
              <a:t>process</a:t>
            </a:r>
            <a:r>
              <a:rPr lang="sk-SK" sz="2600" dirty="0"/>
              <a:t> (</a:t>
            </a:r>
            <a:r>
              <a:rPr lang="sk-SK" sz="2600" dirty="0" err="1"/>
              <a:t>e.g</a:t>
            </a:r>
            <a:r>
              <a:rPr lang="sk-SK" sz="2600" dirty="0"/>
              <a:t>. </a:t>
            </a:r>
            <a:r>
              <a:rPr lang="sk-SK" sz="2600" dirty="0" err="1"/>
              <a:t>passenger</a:t>
            </a:r>
            <a:r>
              <a:rPr lang="sk-SK" sz="2600" dirty="0"/>
              <a:t>, </a:t>
            </a:r>
            <a:r>
              <a:rPr lang="sk-SK" sz="2600" dirty="0" err="1"/>
              <a:t>shipment</a:t>
            </a:r>
            <a:r>
              <a:rPr lang="sk-SK" sz="2600" dirty="0"/>
              <a:t>, </a:t>
            </a:r>
            <a:r>
              <a:rPr lang="sk-SK" sz="2600" dirty="0" err="1"/>
              <a:t>wagon</a:t>
            </a:r>
            <a:r>
              <a:rPr lang="sk-SK" sz="2600" dirty="0"/>
              <a:t>).</a:t>
            </a:r>
          </a:p>
          <a:p>
            <a:r>
              <a:rPr lang="sk-SK" sz="2600" b="1" dirty="0" err="1"/>
              <a:t>The</a:t>
            </a:r>
            <a:r>
              <a:rPr lang="sk-SK" sz="2600" b="1" dirty="0"/>
              <a:t> </a:t>
            </a:r>
            <a:r>
              <a:rPr lang="sk-SK" sz="2600" b="1" dirty="0" err="1"/>
              <a:t>dose</a:t>
            </a:r>
            <a:r>
              <a:rPr lang="sk-SK" sz="2600" dirty="0"/>
              <a:t> </a:t>
            </a:r>
            <a:r>
              <a:rPr lang="sk-SK" sz="2600" dirty="0" err="1"/>
              <a:t>is</a:t>
            </a:r>
            <a:r>
              <a:rPr lang="sk-SK" sz="2600" dirty="0"/>
              <a:t> a </a:t>
            </a:r>
            <a:r>
              <a:rPr lang="sk-SK" sz="2600" dirty="0" err="1"/>
              <a:t>summary</a:t>
            </a:r>
            <a:r>
              <a:rPr lang="sk-SK" sz="2600" dirty="0"/>
              <a:t> of </a:t>
            </a:r>
            <a:r>
              <a:rPr lang="sk-SK" sz="2600" dirty="0" err="1"/>
              <a:t>several</a:t>
            </a:r>
            <a:r>
              <a:rPr lang="sk-SK" sz="2600" dirty="0"/>
              <a:t> </a:t>
            </a:r>
            <a:r>
              <a:rPr lang="sk-SK" sz="2600" dirty="0" err="1"/>
              <a:t>elements</a:t>
            </a:r>
            <a:r>
              <a:rPr lang="sk-SK" sz="2600" dirty="0"/>
              <a:t> </a:t>
            </a:r>
            <a:r>
              <a:rPr lang="sk-SK" sz="2600" dirty="0" err="1"/>
              <a:t>that</a:t>
            </a:r>
            <a:r>
              <a:rPr lang="sk-SK" sz="2600" dirty="0"/>
              <a:t> </a:t>
            </a:r>
            <a:r>
              <a:rPr lang="sk-SK" sz="2600" dirty="0" err="1"/>
              <a:t>move</a:t>
            </a:r>
            <a:r>
              <a:rPr lang="sk-SK" sz="2600" dirty="0"/>
              <a:t> </a:t>
            </a:r>
            <a:r>
              <a:rPr lang="sk-SK" sz="2600" dirty="0" err="1"/>
              <a:t>together</a:t>
            </a:r>
            <a:r>
              <a:rPr lang="sk-SK" sz="2600" dirty="0"/>
              <a:t> in a </a:t>
            </a:r>
            <a:r>
              <a:rPr lang="sk-SK" sz="2600" dirty="0" err="1"/>
              <a:t>certain</a:t>
            </a:r>
            <a:r>
              <a:rPr lang="sk-SK" sz="2600" dirty="0"/>
              <a:t> </a:t>
            </a:r>
            <a:r>
              <a:rPr lang="sk-SK" sz="2600" dirty="0" err="1"/>
              <a:t>phase</a:t>
            </a:r>
            <a:r>
              <a:rPr lang="sk-SK" sz="2600" dirty="0"/>
              <a:t> of </a:t>
            </a:r>
            <a:r>
              <a:rPr lang="sk-SK" sz="2600" dirty="0" err="1"/>
              <a:t>the</a:t>
            </a:r>
            <a:r>
              <a:rPr lang="sk-SK" sz="2600" dirty="0"/>
              <a:t> transport </a:t>
            </a:r>
            <a:r>
              <a:rPr lang="sk-SK" sz="2600" dirty="0" err="1"/>
              <a:t>process</a:t>
            </a:r>
            <a:r>
              <a:rPr lang="sk-SK" sz="2600" dirty="0"/>
              <a:t> (</a:t>
            </a:r>
            <a:r>
              <a:rPr lang="sk-SK" sz="2600" dirty="0" err="1"/>
              <a:t>e.g</a:t>
            </a:r>
            <a:r>
              <a:rPr lang="sk-SK" sz="2600" dirty="0"/>
              <a:t>. a </a:t>
            </a:r>
            <a:r>
              <a:rPr lang="sk-SK" sz="2600" dirty="0" err="1"/>
              <a:t>group</a:t>
            </a:r>
            <a:r>
              <a:rPr lang="sk-SK" sz="2600" dirty="0"/>
              <a:t> of </a:t>
            </a:r>
            <a:r>
              <a:rPr lang="sk-SK" sz="2600" dirty="0" err="1"/>
              <a:t>passengers</a:t>
            </a:r>
            <a:r>
              <a:rPr lang="sk-SK" sz="2600" dirty="0"/>
              <a:t> </a:t>
            </a:r>
            <a:r>
              <a:rPr lang="sk-SK" sz="2600" dirty="0" err="1"/>
              <a:t>from</a:t>
            </a:r>
            <a:r>
              <a:rPr lang="sk-SK" sz="2600" dirty="0"/>
              <a:t> Košice to Žilina, a </a:t>
            </a:r>
            <a:r>
              <a:rPr lang="sk-SK" sz="2600" dirty="0" err="1"/>
              <a:t>group</a:t>
            </a:r>
            <a:r>
              <a:rPr lang="sk-SK" sz="2600" dirty="0"/>
              <a:t> of </a:t>
            </a:r>
            <a:r>
              <a:rPr lang="sk-SK" sz="2600" dirty="0" err="1"/>
              <a:t>freight</a:t>
            </a:r>
            <a:r>
              <a:rPr lang="sk-SK" sz="2600" dirty="0"/>
              <a:t> </a:t>
            </a:r>
            <a:r>
              <a:rPr lang="sk-SK" sz="2600" dirty="0" err="1"/>
              <a:t>wagons</a:t>
            </a:r>
            <a:r>
              <a:rPr lang="sk-SK" sz="2600" dirty="0"/>
              <a:t> </a:t>
            </a:r>
            <a:r>
              <a:rPr lang="sk-SK" sz="2600" dirty="0" err="1"/>
              <a:t>with</a:t>
            </a:r>
            <a:r>
              <a:rPr lang="sk-SK" sz="2600" dirty="0"/>
              <a:t> a </a:t>
            </a:r>
            <a:r>
              <a:rPr lang="sk-SK" sz="2600" dirty="0" err="1"/>
              <a:t>common</a:t>
            </a:r>
            <a:r>
              <a:rPr lang="sk-SK" sz="2600" dirty="0"/>
              <a:t> </a:t>
            </a:r>
            <a:r>
              <a:rPr lang="sk-SK" sz="2600" dirty="0" err="1"/>
              <a:t>starting</a:t>
            </a:r>
            <a:r>
              <a:rPr lang="sk-SK" sz="2600" dirty="0"/>
              <a:t> and </a:t>
            </a:r>
            <a:r>
              <a:rPr lang="sk-SK" sz="2600" dirty="0" err="1"/>
              <a:t>destination</a:t>
            </a:r>
            <a:r>
              <a:rPr lang="sk-SK" sz="2600" dirty="0"/>
              <a:t> </a:t>
            </a:r>
            <a:r>
              <a:rPr lang="sk-SK" sz="2600" dirty="0" err="1"/>
              <a:t>station</a:t>
            </a:r>
            <a:r>
              <a:rPr lang="sk-SK" sz="2600" dirty="0"/>
              <a:t>).</a:t>
            </a:r>
          </a:p>
          <a:p>
            <a:r>
              <a:rPr lang="sk-SK" sz="2600" b="1" dirty="0" err="1"/>
              <a:t>The</a:t>
            </a:r>
            <a:r>
              <a:rPr lang="sk-SK" sz="2600" b="1" dirty="0"/>
              <a:t> </a:t>
            </a:r>
            <a:r>
              <a:rPr lang="sk-SK" sz="2600" b="1" dirty="0" err="1"/>
              <a:t>complete</a:t>
            </a:r>
            <a:r>
              <a:rPr lang="sk-SK" sz="2600" dirty="0"/>
              <a:t> set </a:t>
            </a:r>
            <a:r>
              <a:rPr lang="sk-SK" sz="2600" dirty="0" err="1"/>
              <a:t>is</a:t>
            </a:r>
            <a:r>
              <a:rPr lang="sk-SK" sz="2600" dirty="0"/>
              <a:t> </a:t>
            </a:r>
            <a:r>
              <a:rPr lang="sk-SK" sz="2600" dirty="0" err="1"/>
              <a:t>an</a:t>
            </a:r>
            <a:r>
              <a:rPr lang="sk-SK" sz="2600" dirty="0"/>
              <a:t> </a:t>
            </a:r>
            <a:r>
              <a:rPr lang="sk-SK" sz="2600" dirty="0" err="1"/>
              <a:t>object</a:t>
            </a:r>
            <a:r>
              <a:rPr lang="sk-SK" sz="2600" dirty="0"/>
              <a:t> </a:t>
            </a:r>
            <a:r>
              <a:rPr lang="sk-SK" sz="2600" dirty="0" err="1"/>
              <a:t>capable</a:t>
            </a:r>
            <a:r>
              <a:rPr lang="sk-SK" sz="2600" dirty="0"/>
              <a:t> of </a:t>
            </a:r>
            <a:r>
              <a:rPr lang="sk-SK" sz="2600" dirty="0" err="1"/>
              <a:t>separate</a:t>
            </a:r>
            <a:r>
              <a:rPr lang="sk-SK" sz="2600" dirty="0"/>
              <a:t> </a:t>
            </a:r>
            <a:r>
              <a:rPr lang="sk-SK" sz="2600" dirty="0" err="1"/>
              <a:t>movement</a:t>
            </a:r>
            <a:r>
              <a:rPr lang="sk-SK" sz="2600" dirty="0"/>
              <a:t> in </a:t>
            </a:r>
            <a:r>
              <a:rPr lang="sk-SK" sz="2600" dirty="0" err="1"/>
              <a:t>the</a:t>
            </a:r>
            <a:r>
              <a:rPr lang="sk-SK" sz="2600" dirty="0"/>
              <a:t> transport </a:t>
            </a:r>
            <a:r>
              <a:rPr lang="sk-SK" sz="2600" dirty="0" err="1"/>
              <a:t>process</a:t>
            </a:r>
            <a:r>
              <a:rPr lang="sk-SK" sz="2600" dirty="0"/>
              <a:t> (</a:t>
            </a:r>
            <a:r>
              <a:rPr lang="sk-SK" sz="2600" dirty="0" err="1"/>
              <a:t>e.g</a:t>
            </a:r>
            <a:r>
              <a:rPr lang="sk-SK" sz="2600" dirty="0"/>
              <a:t>. a </a:t>
            </a:r>
            <a:r>
              <a:rPr lang="sk-SK" sz="2600" dirty="0" err="1"/>
              <a:t>car</a:t>
            </a:r>
            <a:r>
              <a:rPr lang="sk-SK" sz="2600" dirty="0"/>
              <a:t> </a:t>
            </a:r>
            <a:r>
              <a:rPr lang="sk-SK" sz="2600" dirty="0" err="1"/>
              <a:t>with</a:t>
            </a:r>
            <a:r>
              <a:rPr lang="sk-SK" sz="2600" dirty="0"/>
              <a:t> a </a:t>
            </a:r>
            <a:r>
              <a:rPr lang="sk-SK" sz="2600" dirty="0" err="1"/>
              <a:t>driver</a:t>
            </a:r>
            <a:r>
              <a:rPr lang="sk-SK" sz="2600" dirty="0"/>
              <a:t>, a </a:t>
            </a:r>
            <a:r>
              <a:rPr lang="sk-SK" sz="2600" dirty="0" err="1"/>
              <a:t>train</a:t>
            </a:r>
            <a:r>
              <a:rPr lang="sk-SK" sz="2600" dirty="0"/>
              <a:t> </a:t>
            </a:r>
            <a:r>
              <a:rPr lang="sk-SK" sz="2600" dirty="0" err="1"/>
              <a:t>with</a:t>
            </a:r>
            <a:r>
              <a:rPr lang="sk-SK" sz="2600" dirty="0"/>
              <a:t> </a:t>
            </a:r>
            <a:r>
              <a:rPr lang="sk-SK" sz="2600" dirty="0" err="1"/>
              <a:t>train</a:t>
            </a:r>
            <a:r>
              <a:rPr lang="sk-SK" sz="2600" dirty="0"/>
              <a:t> </a:t>
            </a:r>
            <a:r>
              <a:rPr lang="sk-SK" sz="2600" dirty="0" err="1"/>
              <a:t>crew</a:t>
            </a:r>
            <a:r>
              <a:rPr lang="sk-SK" sz="2600" dirty="0"/>
              <a:t> and </a:t>
            </a:r>
            <a:r>
              <a:rPr lang="sk-SK" sz="2600" dirty="0" err="1"/>
              <a:t>prescribed</a:t>
            </a:r>
            <a:r>
              <a:rPr lang="sk-SK" sz="2600" dirty="0"/>
              <a:t> </a:t>
            </a:r>
            <a:r>
              <a:rPr lang="sk-SK" sz="2600" dirty="0" err="1"/>
              <a:t>markings</a:t>
            </a:r>
            <a:r>
              <a:rPr lang="sk-SK" sz="2600" dirty="0"/>
              <a:t>).</a:t>
            </a:r>
          </a:p>
          <a:p>
            <a:endParaRPr lang="sk-SK" dirty="0"/>
          </a:p>
        </p:txBody>
      </p:sp>
      <p:sp>
        <p:nvSpPr>
          <p:cNvPr id="4" name="Pole tekstowe 157"/>
          <p:cNvSpPr txBox="1">
            <a:spLocks noChangeArrowheads="1"/>
          </p:cNvSpPr>
          <p:nvPr/>
        </p:nvSpPr>
        <p:spPr bwMode="auto">
          <a:xfrm>
            <a:off x="1619672" y="6176963"/>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4512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692696"/>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457200" y="1690689"/>
            <a:ext cx="8229600" cy="4531642"/>
          </a:xfrm>
        </p:spPr>
        <p:txBody>
          <a:bodyPr>
            <a:normAutofit fontScale="77500" lnSpcReduction="20000"/>
          </a:bodyPr>
          <a:lstStyle/>
          <a:p>
            <a:r>
              <a:rPr lang="sk-SK" b="1" dirty="0" err="1"/>
              <a:t>The</a:t>
            </a:r>
            <a:r>
              <a:rPr lang="sk-SK" b="1" dirty="0"/>
              <a:t> set</a:t>
            </a:r>
            <a:r>
              <a:rPr lang="sk-SK" dirty="0"/>
              <a:t> </a:t>
            </a:r>
            <a:r>
              <a:rPr lang="sk-SK" dirty="0" err="1"/>
              <a:t>is</a:t>
            </a:r>
            <a:r>
              <a:rPr lang="sk-SK" dirty="0"/>
              <a:t> a </a:t>
            </a:r>
            <a:r>
              <a:rPr lang="sk-SK" dirty="0" err="1"/>
              <a:t>dose</a:t>
            </a:r>
            <a:r>
              <a:rPr lang="sk-SK" dirty="0"/>
              <a:t> </a:t>
            </a:r>
            <a:r>
              <a:rPr lang="sk-SK" dirty="0" err="1"/>
              <a:t>created</a:t>
            </a:r>
            <a:r>
              <a:rPr lang="sk-SK" dirty="0"/>
              <a:t> </a:t>
            </a:r>
            <a:r>
              <a:rPr lang="sk-SK" dirty="0" err="1"/>
              <a:t>according</a:t>
            </a:r>
            <a:r>
              <a:rPr lang="sk-SK" dirty="0"/>
              <a:t> to </a:t>
            </a:r>
            <a:r>
              <a:rPr lang="sk-SK" dirty="0" err="1"/>
              <a:t>certain</a:t>
            </a:r>
            <a:r>
              <a:rPr lang="sk-SK" dirty="0"/>
              <a:t> </a:t>
            </a:r>
            <a:r>
              <a:rPr lang="sk-SK" dirty="0" err="1"/>
              <a:t>rules</a:t>
            </a:r>
            <a:r>
              <a:rPr lang="sk-SK" dirty="0"/>
              <a:t>. </a:t>
            </a:r>
            <a:r>
              <a:rPr lang="sk-SK" dirty="0" err="1"/>
              <a:t>After</a:t>
            </a:r>
            <a:r>
              <a:rPr lang="sk-SK" dirty="0"/>
              <a:t> </a:t>
            </a:r>
            <a:r>
              <a:rPr lang="sk-SK" dirty="0" err="1"/>
              <a:t>completing</a:t>
            </a:r>
            <a:r>
              <a:rPr lang="sk-SK" dirty="0"/>
              <a:t> </a:t>
            </a:r>
            <a:r>
              <a:rPr lang="sk-SK" dirty="0" err="1"/>
              <a:t>the</a:t>
            </a:r>
            <a:r>
              <a:rPr lang="sk-SK" dirty="0"/>
              <a:t> </a:t>
            </a:r>
            <a:r>
              <a:rPr lang="sk-SK" dirty="0" err="1"/>
              <a:t>specified</a:t>
            </a:r>
            <a:r>
              <a:rPr lang="sk-SK" dirty="0"/>
              <a:t> </a:t>
            </a:r>
            <a:r>
              <a:rPr lang="sk-SK" dirty="0" err="1"/>
              <a:t>objects</a:t>
            </a:r>
            <a:r>
              <a:rPr lang="sk-SK" dirty="0"/>
              <a:t> (</a:t>
            </a:r>
            <a:r>
              <a:rPr lang="sk-SK" dirty="0" err="1"/>
              <a:t>requisites</a:t>
            </a:r>
            <a:r>
              <a:rPr lang="sk-SK" dirty="0"/>
              <a:t>) </a:t>
            </a:r>
            <a:r>
              <a:rPr lang="sk-SK" dirty="0" err="1"/>
              <a:t>it</a:t>
            </a:r>
            <a:r>
              <a:rPr lang="sk-SK" dirty="0"/>
              <a:t> </a:t>
            </a:r>
            <a:r>
              <a:rPr lang="sk-SK" dirty="0" err="1"/>
              <a:t>creates</a:t>
            </a:r>
            <a:r>
              <a:rPr lang="sk-SK" dirty="0"/>
              <a:t> </a:t>
            </a:r>
            <a:r>
              <a:rPr lang="sk-SK" dirty="0" err="1"/>
              <a:t>the</a:t>
            </a:r>
            <a:r>
              <a:rPr lang="sk-SK" dirty="0"/>
              <a:t> </a:t>
            </a:r>
            <a:r>
              <a:rPr lang="sk-SK" dirty="0" err="1"/>
              <a:t>complete</a:t>
            </a:r>
            <a:r>
              <a:rPr lang="sk-SK" dirty="0"/>
              <a:t> (</a:t>
            </a:r>
            <a:r>
              <a:rPr lang="sk-SK" dirty="0" err="1"/>
              <a:t>e.g</a:t>
            </a:r>
            <a:r>
              <a:rPr lang="sk-SK" dirty="0"/>
              <a:t>. a </a:t>
            </a:r>
            <a:r>
              <a:rPr lang="sk-SK" dirty="0" err="1"/>
              <a:t>bus</a:t>
            </a:r>
            <a:r>
              <a:rPr lang="sk-SK" dirty="0"/>
              <a:t> </a:t>
            </a:r>
            <a:r>
              <a:rPr lang="sk-SK" dirty="0" err="1"/>
              <a:t>without</a:t>
            </a:r>
            <a:r>
              <a:rPr lang="sk-SK" dirty="0"/>
              <a:t> a </a:t>
            </a:r>
            <a:r>
              <a:rPr lang="sk-SK" dirty="0" err="1"/>
              <a:t>driver</a:t>
            </a:r>
            <a:r>
              <a:rPr lang="sk-SK" dirty="0"/>
              <a:t>, </a:t>
            </a:r>
            <a:r>
              <a:rPr lang="sk-SK" dirty="0" err="1"/>
              <a:t>train</a:t>
            </a:r>
            <a:r>
              <a:rPr lang="sk-SK" dirty="0"/>
              <a:t> set </a:t>
            </a:r>
            <a:r>
              <a:rPr lang="sk-SK" dirty="0" err="1"/>
              <a:t>without</a:t>
            </a:r>
            <a:r>
              <a:rPr lang="sk-SK" dirty="0"/>
              <a:t> </a:t>
            </a:r>
            <a:r>
              <a:rPr lang="sk-SK" dirty="0" err="1"/>
              <a:t>locomotive</a:t>
            </a:r>
            <a:r>
              <a:rPr lang="sk-SK" dirty="0"/>
              <a:t> and </a:t>
            </a:r>
            <a:r>
              <a:rPr lang="sk-SK" dirty="0" err="1"/>
              <a:t>train</a:t>
            </a:r>
            <a:r>
              <a:rPr lang="sk-SK" dirty="0"/>
              <a:t> </a:t>
            </a:r>
            <a:r>
              <a:rPr lang="sk-SK" dirty="0" err="1"/>
              <a:t>crew</a:t>
            </a:r>
            <a:r>
              <a:rPr lang="sk-SK" dirty="0"/>
              <a:t>).</a:t>
            </a:r>
          </a:p>
          <a:p>
            <a:r>
              <a:rPr lang="sk-SK" b="1" dirty="0" err="1"/>
              <a:t>The</a:t>
            </a:r>
            <a:r>
              <a:rPr lang="sk-SK" b="1" dirty="0"/>
              <a:t> </a:t>
            </a:r>
            <a:r>
              <a:rPr lang="sk-SK" b="1" dirty="0" err="1"/>
              <a:t>requisites</a:t>
            </a:r>
            <a:r>
              <a:rPr lang="sk-SK" dirty="0"/>
              <a:t> are </a:t>
            </a:r>
            <a:r>
              <a:rPr lang="sk-SK" dirty="0" err="1"/>
              <a:t>the</a:t>
            </a:r>
            <a:r>
              <a:rPr lang="sk-SK" dirty="0"/>
              <a:t> </a:t>
            </a:r>
            <a:r>
              <a:rPr lang="sk-SK" dirty="0" err="1"/>
              <a:t>objects</a:t>
            </a:r>
            <a:r>
              <a:rPr lang="sk-SK" dirty="0"/>
              <a:t> </a:t>
            </a:r>
            <a:r>
              <a:rPr lang="sk-SK" dirty="0" err="1"/>
              <a:t>that</a:t>
            </a:r>
            <a:r>
              <a:rPr lang="sk-SK" dirty="0"/>
              <a:t> </a:t>
            </a:r>
            <a:r>
              <a:rPr lang="sk-SK" dirty="0" err="1"/>
              <a:t>need</a:t>
            </a:r>
            <a:r>
              <a:rPr lang="sk-SK" dirty="0"/>
              <a:t> to </a:t>
            </a:r>
            <a:r>
              <a:rPr lang="sk-SK" dirty="0" err="1"/>
              <a:t>complete</a:t>
            </a:r>
            <a:r>
              <a:rPr lang="sk-SK" dirty="0"/>
              <a:t> </a:t>
            </a:r>
            <a:r>
              <a:rPr lang="sk-SK" dirty="0" err="1"/>
              <a:t>the</a:t>
            </a:r>
            <a:r>
              <a:rPr lang="sk-SK" dirty="0"/>
              <a:t> set to </a:t>
            </a:r>
            <a:r>
              <a:rPr lang="sk-SK" dirty="0" err="1"/>
              <a:t>create</a:t>
            </a:r>
            <a:r>
              <a:rPr lang="sk-SK" dirty="0"/>
              <a:t> </a:t>
            </a:r>
            <a:r>
              <a:rPr lang="sk-SK" dirty="0" err="1"/>
              <a:t>the</a:t>
            </a:r>
            <a:r>
              <a:rPr lang="sk-SK" dirty="0"/>
              <a:t> </a:t>
            </a:r>
            <a:r>
              <a:rPr lang="sk-SK" dirty="0" err="1"/>
              <a:t>complete</a:t>
            </a:r>
            <a:r>
              <a:rPr lang="sk-SK" dirty="0"/>
              <a:t> set (</a:t>
            </a:r>
            <a:r>
              <a:rPr lang="sk-SK" dirty="0" err="1"/>
              <a:t>e.g</a:t>
            </a:r>
            <a:r>
              <a:rPr lang="sk-SK" dirty="0"/>
              <a:t>. a </a:t>
            </a:r>
            <a:r>
              <a:rPr lang="sk-SK" dirty="0" err="1"/>
              <a:t>bus</a:t>
            </a:r>
            <a:r>
              <a:rPr lang="sk-SK" dirty="0"/>
              <a:t>, a </a:t>
            </a:r>
            <a:r>
              <a:rPr lang="sk-SK" dirty="0" err="1"/>
              <a:t>service</a:t>
            </a:r>
            <a:r>
              <a:rPr lang="sk-SK" dirty="0"/>
              <a:t> </a:t>
            </a:r>
            <a:r>
              <a:rPr lang="sk-SK" dirty="0" err="1"/>
              <a:t>wagon</a:t>
            </a:r>
            <a:r>
              <a:rPr lang="sk-SK" dirty="0"/>
              <a:t>, a </a:t>
            </a:r>
            <a:r>
              <a:rPr lang="sk-SK" dirty="0" err="1"/>
              <a:t>train</a:t>
            </a:r>
            <a:r>
              <a:rPr lang="sk-SK" dirty="0"/>
              <a:t> </a:t>
            </a:r>
            <a:r>
              <a:rPr lang="sk-SK" dirty="0" err="1"/>
              <a:t>crew</a:t>
            </a:r>
            <a:r>
              <a:rPr lang="sk-SK" dirty="0"/>
              <a:t>, a </a:t>
            </a:r>
            <a:r>
              <a:rPr lang="sk-SK" dirty="0" err="1"/>
              <a:t>bus</a:t>
            </a:r>
            <a:r>
              <a:rPr lang="sk-SK" dirty="0"/>
              <a:t> </a:t>
            </a:r>
            <a:r>
              <a:rPr lang="sk-SK" dirty="0" err="1"/>
              <a:t>driver</a:t>
            </a:r>
            <a:r>
              <a:rPr lang="sk-SK" dirty="0"/>
              <a:t>).</a:t>
            </a:r>
          </a:p>
          <a:p>
            <a:r>
              <a:rPr lang="sk-SK" b="1" dirty="0"/>
              <a:t>Transport hub</a:t>
            </a:r>
            <a:r>
              <a:rPr lang="sk-SK" dirty="0"/>
              <a:t> </a:t>
            </a:r>
            <a:r>
              <a:rPr lang="sk-SK" dirty="0" err="1"/>
              <a:t>is</a:t>
            </a:r>
            <a:r>
              <a:rPr lang="sk-SK" dirty="0"/>
              <a:t> a </a:t>
            </a:r>
            <a:r>
              <a:rPr lang="sk-SK" dirty="0" err="1"/>
              <a:t>place</a:t>
            </a:r>
            <a:r>
              <a:rPr lang="sk-SK" dirty="0"/>
              <a:t> </a:t>
            </a:r>
            <a:r>
              <a:rPr lang="sk-SK" dirty="0" err="1"/>
              <a:t>where</a:t>
            </a:r>
            <a:r>
              <a:rPr lang="sk-SK" dirty="0"/>
              <a:t> at </a:t>
            </a:r>
            <a:r>
              <a:rPr lang="sk-SK" dirty="0" err="1"/>
              <a:t>least</a:t>
            </a:r>
            <a:r>
              <a:rPr lang="sk-SK" dirty="0"/>
              <a:t> </a:t>
            </a:r>
            <a:r>
              <a:rPr lang="sk-SK" dirty="0" err="1"/>
              <a:t>one</a:t>
            </a:r>
            <a:r>
              <a:rPr lang="sk-SK" dirty="0"/>
              <a:t> of </a:t>
            </a:r>
            <a:r>
              <a:rPr lang="sk-SK" dirty="0" err="1"/>
              <a:t>the</a:t>
            </a:r>
            <a:r>
              <a:rPr lang="sk-SK" dirty="0"/>
              <a:t> </a:t>
            </a:r>
            <a:r>
              <a:rPr lang="sk-SK" dirty="0" err="1"/>
              <a:t>following</a:t>
            </a:r>
            <a:r>
              <a:rPr lang="sk-SK" dirty="0"/>
              <a:t> </a:t>
            </a:r>
            <a:r>
              <a:rPr lang="sk-SK" dirty="0" err="1"/>
              <a:t>options</a:t>
            </a:r>
            <a:r>
              <a:rPr lang="sk-SK" dirty="0"/>
              <a:t> </a:t>
            </a:r>
            <a:r>
              <a:rPr lang="sk-SK" dirty="0" err="1"/>
              <a:t>occurs</a:t>
            </a:r>
            <a:r>
              <a:rPr lang="sk-SK" dirty="0"/>
              <a:t>:</a:t>
            </a:r>
          </a:p>
          <a:p>
            <a:pPr marL="803275" lvl="0"/>
            <a:r>
              <a:rPr lang="sk-SK" dirty="0" err="1"/>
              <a:t>elements</a:t>
            </a:r>
            <a:r>
              <a:rPr lang="sk-SK" dirty="0"/>
              <a:t> </a:t>
            </a:r>
            <a:r>
              <a:rPr lang="sk-SK" dirty="0" err="1"/>
              <a:t>enter</a:t>
            </a:r>
            <a:r>
              <a:rPr lang="sk-SK" dirty="0"/>
              <a:t> </a:t>
            </a:r>
            <a:r>
              <a:rPr lang="sk-SK" dirty="0" err="1"/>
              <a:t>the</a:t>
            </a:r>
            <a:r>
              <a:rPr lang="sk-SK" dirty="0"/>
              <a:t> </a:t>
            </a:r>
            <a:r>
              <a:rPr lang="sk-SK" dirty="0" err="1"/>
              <a:t>system</a:t>
            </a:r>
            <a:r>
              <a:rPr lang="sk-SK" dirty="0"/>
              <a:t>,</a:t>
            </a:r>
          </a:p>
          <a:p>
            <a:pPr marL="803275" lvl="0"/>
            <a:r>
              <a:rPr lang="sk-SK" dirty="0" err="1"/>
              <a:t>elements</a:t>
            </a:r>
            <a:r>
              <a:rPr lang="sk-SK" dirty="0"/>
              <a:t> </a:t>
            </a:r>
            <a:r>
              <a:rPr lang="sk-SK" dirty="0" err="1"/>
              <a:t>exit</a:t>
            </a:r>
            <a:r>
              <a:rPr lang="sk-SK" dirty="0"/>
              <a:t> </a:t>
            </a:r>
            <a:r>
              <a:rPr lang="sk-SK" dirty="0" err="1"/>
              <a:t>the</a:t>
            </a:r>
            <a:r>
              <a:rPr lang="sk-SK" dirty="0"/>
              <a:t> </a:t>
            </a:r>
            <a:r>
              <a:rPr lang="sk-SK" dirty="0" err="1"/>
              <a:t>system</a:t>
            </a:r>
            <a:r>
              <a:rPr lang="sk-SK" dirty="0"/>
              <a:t>,</a:t>
            </a:r>
          </a:p>
          <a:p>
            <a:pPr marL="803275" lvl="0"/>
            <a:r>
              <a:rPr lang="sk-SK" dirty="0" err="1"/>
              <a:t>collecting</a:t>
            </a:r>
            <a:r>
              <a:rPr lang="sk-SK" dirty="0"/>
              <a:t> </a:t>
            </a:r>
            <a:r>
              <a:rPr lang="sk-SK" dirty="0" err="1"/>
              <a:t>elements</a:t>
            </a:r>
            <a:r>
              <a:rPr lang="sk-SK" dirty="0"/>
              <a:t>,</a:t>
            </a:r>
          </a:p>
          <a:p>
            <a:pPr marL="803275" lvl="0"/>
            <a:r>
              <a:rPr lang="sk-SK" dirty="0" err="1"/>
              <a:t>creation</a:t>
            </a:r>
            <a:r>
              <a:rPr lang="sk-SK" dirty="0"/>
              <a:t> or </a:t>
            </a:r>
            <a:r>
              <a:rPr lang="sk-SK" dirty="0" err="1"/>
              <a:t>manipulation</a:t>
            </a:r>
            <a:r>
              <a:rPr lang="sk-SK" dirty="0"/>
              <a:t> of </a:t>
            </a:r>
            <a:r>
              <a:rPr lang="sk-SK" dirty="0" err="1"/>
              <a:t>complete</a:t>
            </a:r>
            <a:r>
              <a:rPr lang="sk-SK" dirty="0"/>
              <a:t> </a:t>
            </a:r>
            <a:r>
              <a:rPr lang="sk-SK" dirty="0" err="1"/>
              <a:t>sets</a:t>
            </a:r>
            <a:r>
              <a:rPr lang="sk-SK" dirty="0"/>
              <a:t> (</a:t>
            </a:r>
            <a:r>
              <a:rPr lang="sk-SK" dirty="0" err="1"/>
              <a:t>e.g</a:t>
            </a:r>
            <a:r>
              <a:rPr lang="sk-SK" dirty="0"/>
              <a:t>. </a:t>
            </a:r>
            <a:r>
              <a:rPr lang="sk-SK" dirty="0" err="1"/>
              <a:t>public</a:t>
            </a:r>
            <a:r>
              <a:rPr lang="sk-SK" dirty="0"/>
              <a:t> transport stop, </a:t>
            </a:r>
            <a:r>
              <a:rPr lang="sk-SK" dirty="0" err="1"/>
              <a:t>railway</a:t>
            </a:r>
            <a:r>
              <a:rPr lang="sk-SK" dirty="0"/>
              <a:t> stop or </a:t>
            </a:r>
            <a:r>
              <a:rPr lang="sk-SK" dirty="0" err="1"/>
              <a:t>station</a:t>
            </a:r>
            <a:r>
              <a:rPr lang="sk-SK" dirty="0"/>
              <a:t>, </a:t>
            </a:r>
            <a:r>
              <a:rPr lang="sk-SK" dirty="0" err="1"/>
              <a:t>marshalling</a:t>
            </a:r>
            <a:r>
              <a:rPr lang="sk-SK" dirty="0"/>
              <a:t> yard, </a:t>
            </a:r>
            <a:r>
              <a:rPr lang="sk-SK" dirty="0" err="1"/>
              <a:t>crossing</a:t>
            </a:r>
            <a:r>
              <a:rPr lang="sk-SK" dirty="0"/>
              <a:t> in </a:t>
            </a:r>
            <a:r>
              <a:rPr lang="sk-SK" dirty="0" err="1"/>
              <a:t>road</a:t>
            </a:r>
            <a:r>
              <a:rPr lang="sk-SK" dirty="0"/>
              <a:t> transport)</a:t>
            </a:r>
          </a:p>
          <a:p>
            <a:endParaRPr lang="sk-SK" dirty="0"/>
          </a:p>
        </p:txBody>
      </p:sp>
      <p:sp>
        <p:nvSpPr>
          <p:cNvPr id="4" name="Pole tekstowe 157"/>
          <p:cNvSpPr txBox="1">
            <a:spLocks noChangeArrowheads="1"/>
          </p:cNvSpPr>
          <p:nvPr/>
        </p:nvSpPr>
        <p:spPr bwMode="auto">
          <a:xfrm>
            <a:off x="1325566" y="6216787"/>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09911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8675" y="836712"/>
            <a:ext cx="7886700" cy="1325563"/>
          </a:xfrm>
        </p:spPr>
        <p:txBody>
          <a:bodyPr>
            <a:noAutofit/>
          </a:bodyPr>
          <a:lstStyle/>
          <a:p>
            <a:pPr algn="l"/>
            <a:r>
              <a:rPr lang="sk-SK" sz="2800" dirty="0" smtClean="0"/>
              <a:t>2. </a:t>
            </a:r>
            <a:r>
              <a:rPr lang="pl-PL" sz="2800" dirty="0"/>
              <a:t>Basic terms of ITS with focusing on transport problems</a:t>
            </a:r>
            <a:r>
              <a:rPr lang="sk-SK" sz="2800" dirty="0"/>
              <a:t> </a:t>
            </a:r>
          </a:p>
        </p:txBody>
      </p:sp>
      <p:sp>
        <p:nvSpPr>
          <p:cNvPr id="3" name="Zástupný objekt pre obsah 2"/>
          <p:cNvSpPr>
            <a:spLocks noGrp="1"/>
          </p:cNvSpPr>
          <p:nvPr>
            <p:ph idx="1"/>
          </p:nvPr>
        </p:nvSpPr>
        <p:spPr>
          <a:xfrm>
            <a:off x="457200" y="1844824"/>
            <a:ext cx="8229600" cy="4752528"/>
          </a:xfrm>
        </p:spPr>
        <p:txBody>
          <a:bodyPr>
            <a:noAutofit/>
          </a:bodyPr>
          <a:lstStyle/>
          <a:p>
            <a:r>
              <a:rPr lang="sk-SK" sz="2200" b="1" dirty="0" err="1"/>
              <a:t>The</a:t>
            </a:r>
            <a:r>
              <a:rPr lang="sk-SK" sz="2200" b="1" dirty="0"/>
              <a:t> </a:t>
            </a:r>
            <a:r>
              <a:rPr lang="sk-SK" sz="2200" b="1" dirty="0" err="1"/>
              <a:t>section</a:t>
            </a:r>
            <a:r>
              <a:rPr lang="sk-SK" sz="2200" dirty="0"/>
              <a:t> </a:t>
            </a:r>
            <a:r>
              <a:rPr lang="sk-SK" sz="2200" dirty="0" err="1"/>
              <a:t>is</a:t>
            </a:r>
            <a:r>
              <a:rPr lang="sk-SK" sz="2200" dirty="0"/>
              <a:t> </a:t>
            </a:r>
            <a:r>
              <a:rPr lang="sk-SK" sz="2200" dirty="0" err="1"/>
              <a:t>the</a:t>
            </a:r>
            <a:r>
              <a:rPr lang="sk-SK" sz="2200" dirty="0"/>
              <a:t> </a:t>
            </a:r>
            <a:r>
              <a:rPr lang="sk-SK" sz="2200" dirty="0" err="1"/>
              <a:t>oriented</a:t>
            </a:r>
            <a:r>
              <a:rPr lang="sk-SK" sz="2200" dirty="0"/>
              <a:t> </a:t>
            </a:r>
            <a:r>
              <a:rPr lang="sk-SK" sz="2200" dirty="0" err="1"/>
              <a:t>link</a:t>
            </a:r>
            <a:r>
              <a:rPr lang="sk-SK" sz="2200" dirty="0"/>
              <a:t> of </a:t>
            </a:r>
            <a:r>
              <a:rPr lang="sk-SK" sz="2200" dirty="0" err="1"/>
              <a:t>two</a:t>
            </a:r>
            <a:r>
              <a:rPr lang="sk-SK" sz="2200" dirty="0"/>
              <a:t> transport </a:t>
            </a:r>
            <a:r>
              <a:rPr lang="sk-SK" sz="2200" dirty="0" err="1"/>
              <a:t>hubs</a:t>
            </a:r>
            <a:r>
              <a:rPr lang="sk-SK" sz="2200" dirty="0"/>
              <a:t> </a:t>
            </a:r>
            <a:r>
              <a:rPr lang="sk-SK" sz="2200" dirty="0" err="1"/>
              <a:t>that</a:t>
            </a:r>
            <a:r>
              <a:rPr lang="sk-SK" sz="2200" dirty="0"/>
              <a:t> </a:t>
            </a:r>
            <a:r>
              <a:rPr lang="sk-SK" sz="2200" dirty="0" err="1"/>
              <a:t>does</a:t>
            </a:r>
            <a:r>
              <a:rPr lang="sk-SK" sz="2200" dirty="0"/>
              <a:t> </a:t>
            </a:r>
            <a:r>
              <a:rPr lang="sk-SK" sz="2200" dirty="0" err="1"/>
              <a:t>not</a:t>
            </a:r>
            <a:r>
              <a:rPr lang="sk-SK" sz="2200" dirty="0"/>
              <a:t> </a:t>
            </a:r>
            <a:r>
              <a:rPr lang="sk-SK" sz="2200" dirty="0" err="1"/>
              <a:t>contain</a:t>
            </a:r>
            <a:r>
              <a:rPr lang="sk-SK" sz="2200" dirty="0"/>
              <a:t> </a:t>
            </a:r>
            <a:r>
              <a:rPr lang="sk-SK" sz="2200" dirty="0" err="1"/>
              <a:t>another</a:t>
            </a:r>
            <a:r>
              <a:rPr lang="sk-SK" sz="2200" dirty="0"/>
              <a:t> hub (</a:t>
            </a:r>
            <a:r>
              <a:rPr lang="sk-SK" sz="2200" dirty="0" err="1"/>
              <a:t>e.g</a:t>
            </a:r>
            <a:r>
              <a:rPr lang="sk-SK" sz="2200" dirty="0"/>
              <a:t>. part of </a:t>
            </a:r>
            <a:r>
              <a:rPr lang="sk-SK" sz="2200" dirty="0" err="1"/>
              <a:t>the</a:t>
            </a:r>
            <a:r>
              <a:rPr lang="sk-SK" sz="2200" dirty="0"/>
              <a:t> </a:t>
            </a:r>
            <a:r>
              <a:rPr lang="sk-SK" sz="2200" dirty="0" err="1"/>
              <a:t>railway</a:t>
            </a:r>
            <a:r>
              <a:rPr lang="sk-SK" sz="2200" dirty="0"/>
              <a:t> </a:t>
            </a:r>
            <a:r>
              <a:rPr lang="sk-SK" sz="2200" dirty="0" err="1"/>
              <a:t>line</a:t>
            </a:r>
            <a:r>
              <a:rPr lang="sk-SK" sz="2200" dirty="0"/>
              <a:t> </a:t>
            </a:r>
            <a:r>
              <a:rPr lang="sk-SK" sz="2200" dirty="0" err="1"/>
              <a:t>between</a:t>
            </a:r>
            <a:r>
              <a:rPr lang="sk-SK" sz="2200" dirty="0"/>
              <a:t> </a:t>
            </a:r>
            <a:r>
              <a:rPr lang="sk-SK" sz="2200" dirty="0" err="1"/>
              <a:t>adjacent</a:t>
            </a:r>
            <a:r>
              <a:rPr lang="sk-SK" sz="2200" dirty="0"/>
              <a:t> </a:t>
            </a:r>
            <a:r>
              <a:rPr lang="sk-SK" sz="2200" dirty="0" err="1"/>
              <a:t>railway</a:t>
            </a:r>
            <a:r>
              <a:rPr lang="sk-SK" sz="2200" dirty="0"/>
              <a:t> </a:t>
            </a:r>
            <a:r>
              <a:rPr lang="sk-SK" sz="2200" dirty="0" err="1"/>
              <a:t>stops</a:t>
            </a:r>
            <a:r>
              <a:rPr lang="sk-SK" sz="2200" dirty="0"/>
              <a:t> </a:t>
            </a:r>
            <a:r>
              <a:rPr lang="sk-SK" sz="2200" dirty="0" err="1"/>
              <a:t>considered</a:t>
            </a:r>
            <a:r>
              <a:rPr lang="sk-SK" sz="2200" dirty="0"/>
              <a:t> </a:t>
            </a:r>
            <a:r>
              <a:rPr lang="sk-SK" sz="2200" dirty="0" err="1"/>
              <a:t>for</a:t>
            </a:r>
            <a:r>
              <a:rPr lang="sk-SK" sz="2200" dirty="0"/>
              <a:t> </a:t>
            </a:r>
            <a:r>
              <a:rPr lang="sk-SK" sz="2200" dirty="0" err="1"/>
              <a:t>one</a:t>
            </a:r>
            <a:r>
              <a:rPr lang="sk-SK" sz="2200" dirty="0"/>
              <a:t> </a:t>
            </a:r>
            <a:r>
              <a:rPr lang="sk-SK" sz="2200" dirty="0" err="1"/>
              <a:t>direction</a:t>
            </a:r>
            <a:r>
              <a:rPr lang="sk-SK" sz="2200" dirty="0"/>
              <a:t> of </a:t>
            </a:r>
            <a:r>
              <a:rPr lang="sk-SK" sz="2200" dirty="0" err="1"/>
              <a:t>journey</a:t>
            </a:r>
            <a:r>
              <a:rPr lang="sk-SK" sz="2200" dirty="0"/>
              <a:t>).</a:t>
            </a:r>
          </a:p>
          <a:p>
            <a:r>
              <a:rPr lang="sk-SK" sz="2200" b="1" dirty="0" err="1"/>
              <a:t>Throughput</a:t>
            </a:r>
            <a:r>
              <a:rPr lang="sk-SK" sz="2200" b="1" dirty="0"/>
              <a:t> </a:t>
            </a:r>
            <a:r>
              <a:rPr lang="sk-SK" sz="2200" b="1" dirty="0" err="1"/>
              <a:t>efficiency</a:t>
            </a:r>
            <a:r>
              <a:rPr lang="sk-SK" sz="2200" b="1" dirty="0"/>
              <a:t> </a:t>
            </a:r>
            <a:r>
              <a:rPr lang="sk-SK" sz="2200" dirty="0" err="1"/>
              <a:t>is</a:t>
            </a:r>
            <a:r>
              <a:rPr lang="sk-SK" sz="2200" dirty="0"/>
              <a:t> </a:t>
            </a:r>
            <a:r>
              <a:rPr lang="sk-SK" sz="2200" dirty="0" err="1"/>
              <a:t>the</a:t>
            </a:r>
            <a:r>
              <a:rPr lang="sk-SK" sz="2200" dirty="0"/>
              <a:t> maximum </a:t>
            </a:r>
            <a:r>
              <a:rPr lang="sk-SK" sz="2200" dirty="0" err="1"/>
              <a:t>number</a:t>
            </a:r>
            <a:r>
              <a:rPr lang="sk-SK" sz="2200" dirty="0"/>
              <a:t> of </a:t>
            </a:r>
            <a:r>
              <a:rPr lang="sk-SK" sz="2200" dirty="0" err="1"/>
              <a:t>complete</a:t>
            </a:r>
            <a:r>
              <a:rPr lang="sk-SK" sz="2200" dirty="0"/>
              <a:t> </a:t>
            </a:r>
            <a:r>
              <a:rPr lang="sk-SK" sz="2200" dirty="0" err="1"/>
              <a:t>sets</a:t>
            </a:r>
            <a:r>
              <a:rPr lang="sk-SK" sz="2200" dirty="0"/>
              <a:t> </a:t>
            </a:r>
            <a:r>
              <a:rPr lang="sk-SK" sz="2200" dirty="0" err="1"/>
              <a:t>that</a:t>
            </a:r>
            <a:r>
              <a:rPr lang="sk-SK" sz="2200" dirty="0"/>
              <a:t> </a:t>
            </a:r>
            <a:r>
              <a:rPr lang="sk-SK" sz="2200" dirty="0" err="1"/>
              <a:t>can</a:t>
            </a:r>
            <a:r>
              <a:rPr lang="sk-SK" sz="2200" dirty="0"/>
              <a:t> </a:t>
            </a:r>
            <a:r>
              <a:rPr lang="sk-SK" sz="2200" dirty="0" err="1"/>
              <a:t>pass</a:t>
            </a:r>
            <a:r>
              <a:rPr lang="sk-SK" sz="2200" dirty="0"/>
              <a:t> over </a:t>
            </a:r>
            <a:r>
              <a:rPr lang="sk-SK" sz="2200" dirty="0" err="1"/>
              <a:t>the</a:t>
            </a:r>
            <a:r>
              <a:rPr lang="sk-SK" sz="2200" dirty="0"/>
              <a:t> </a:t>
            </a:r>
            <a:r>
              <a:rPr lang="sk-SK" sz="2200" dirty="0" err="1"/>
              <a:t>time</a:t>
            </a:r>
            <a:r>
              <a:rPr lang="sk-SK" sz="2200" dirty="0"/>
              <a:t> </a:t>
            </a:r>
            <a:r>
              <a:rPr lang="sk-SK" sz="2200" dirty="0" err="1"/>
              <a:t>unit</a:t>
            </a:r>
            <a:r>
              <a:rPr lang="sk-SK" sz="2200" dirty="0"/>
              <a:t> </a:t>
            </a:r>
            <a:r>
              <a:rPr lang="sk-SK" sz="2200" dirty="0" err="1"/>
              <a:t>from</a:t>
            </a:r>
            <a:r>
              <a:rPr lang="sk-SK" sz="2200" dirty="0"/>
              <a:t> </a:t>
            </a:r>
            <a:r>
              <a:rPr lang="sk-SK" sz="2200" dirty="0" err="1"/>
              <a:t>the</a:t>
            </a:r>
            <a:r>
              <a:rPr lang="sk-SK" sz="2200" dirty="0"/>
              <a:t> </a:t>
            </a:r>
            <a:r>
              <a:rPr lang="sk-SK" sz="2200" dirty="0" err="1"/>
              <a:t>initial</a:t>
            </a:r>
            <a:r>
              <a:rPr lang="sk-SK" sz="2200" dirty="0"/>
              <a:t> transport hub to </a:t>
            </a:r>
            <a:r>
              <a:rPr lang="sk-SK" sz="2200" dirty="0" err="1"/>
              <a:t>the</a:t>
            </a:r>
            <a:r>
              <a:rPr lang="sk-SK" sz="2200" dirty="0"/>
              <a:t> </a:t>
            </a:r>
            <a:r>
              <a:rPr lang="sk-SK" sz="2200" dirty="0" err="1"/>
              <a:t>inside</a:t>
            </a:r>
            <a:r>
              <a:rPr lang="sk-SK" sz="2200" dirty="0"/>
              <a:t> of </a:t>
            </a:r>
            <a:r>
              <a:rPr lang="sk-SK" sz="2200" dirty="0" err="1"/>
              <a:t>the</a:t>
            </a:r>
            <a:r>
              <a:rPr lang="sk-SK" sz="2200" dirty="0"/>
              <a:t> </a:t>
            </a:r>
            <a:r>
              <a:rPr lang="sk-SK" sz="2200" dirty="0" err="1"/>
              <a:t>section</a:t>
            </a:r>
            <a:r>
              <a:rPr lang="sk-SK" sz="2200" dirty="0"/>
              <a:t> (</a:t>
            </a:r>
            <a:r>
              <a:rPr lang="sk-SK" sz="2200" dirty="0" err="1"/>
              <a:t>for</a:t>
            </a:r>
            <a:r>
              <a:rPr lang="sk-SK" sz="2200" dirty="0"/>
              <a:t> </a:t>
            </a:r>
            <a:r>
              <a:rPr lang="sk-SK" sz="2200" dirty="0" err="1"/>
              <a:t>example</a:t>
            </a:r>
            <a:r>
              <a:rPr lang="sk-SK" sz="2200" dirty="0"/>
              <a:t>, </a:t>
            </a:r>
            <a:r>
              <a:rPr lang="sk-SK" sz="2200" dirty="0" err="1"/>
              <a:t>the</a:t>
            </a:r>
            <a:r>
              <a:rPr lang="sk-SK" sz="2200" dirty="0"/>
              <a:t> maximum </a:t>
            </a:r>
            <a:r>
              <a:rPr lang="sk-SK" sz="2200" dirty="0" err="1"/>
              <a:t>number</a:t>
            </a:r>
            <a:r>
              <a:rPr lang="sk-SK" sz="2200" dirty="0"/>
              <a:t> of </a:t>
            </a:r>
            <a:r>
              <a:rPr lang="sk-SK" sz="2200" dirty="0" err="1"/>
              <a:t>vehicles</a:t>
            </a:r>
            <a:r>
              <a:rPr lang="sk-SK" sz="2200" dirty="0"/>
              <a:t> </a:t>
            </a:r>
            <a:r>
              <a:rPr lang="sk-SK" sz="2200" dirty="0" err="1"/>
              <a:t>that</a:t>
            </a:r>
            <a:r>
              <a:rPr lang="sk-SK" sz="2200" dirty="0"/>
              <a:t> </a:t>
            </a:r>
            <a:r>
              <a:rPr lang="sk-SK" sz="2200" dirty="0" err="1"/>
              <a:t>may</a:t>
            </a:r>
            <a:r>
              <a:rPr lang="sk-SK" sz="2200" dirty="0"/>
              <a:t> </a:t>
            </a:r>
            <a:r>
              <a:rPr lang="sk-SK" sz="2200" dirty="0" err="1"/>
              <a:t>leave</a:t>
            </a:r>
            <a:r>
              <a:rPr lang="sk-SK" sz="2200" dirty="0"/>
              <a:t> </a:t>
            </a:r>
            <a:r>
              <a:rPr lang="sk-SK" sz="2200" dirty="0" err="1"/>
              <a:t>the</a:t>
            </a:r>
            <a:r>
              <a:rPr lang="sk-SK" sz="2200" dirty="0"/>
              <a:t> </a:t>
            </a:r>
            <a:r>
              <a:rPr lang="sk-SK" sz="2200" dirty="0" err="1"/>
              <a:t>crossing</a:t>
            </a:r>
            <a:r>
              <a:rPr lang="sk-SK" sz="2200" dirty="0"/>
              <a:t> in a </a:t>
            </a:r>
            <a:r>
              <a:rPr lang="sk-SK" sz="2200" dirty="0" err="1"/>
              <a:t>given</a:t>
            </a:r>
            <a:r>
              <a:rPr lang="sk-SK" sz="2200" dirty="0"/>
              <a:t> </a:t>
            </a:r>
            <a:r>
              <a:rPr lang="sk-SK" sz="2200" dirty="0" err="1"/>
              <a:t>direction</a:t>
            </a:r>
            <a:r>
              <a:rPr lang="sk-SK" sz="2200" dirty="0"/>
              <a:t> per </a:t>
            </a:r>
            <a:r>
              <a:rPr lang="sk-SK" sz="2200" dirty="0" err="1"/>
              <a:t>time</a:t>
            </a:r>
            <a:r>
              <a:rPr lang="sk-SK" sz="2200" dirty="0"/>
              <a:t> </a:t>
            </a:r>
            <a:r>
              <a:rPr lang="sk-SK" sz="2200" dirty="0" err="1"/>
              <a:t>unit</a:t>
            </a:r>
            <a:r>
              <a:rPr lang="sk-SK" sz="2200" dirty="0"/>
              <a:t>). </a:t>
            </a:r>
            <a:r>
              <a:rPr lang="sk-SK" sz="2200" dirty="0" err="1"/>
              <a:t>Throughput</a:t>
            </a:r>
            <a:r>
              <a:rPr lang="sk-SK" sz="2200" dirty="0"/>
              <a:t> </a:t>
            </a:r>
            <a:r>
              <a:rPr lang="sk-SK" sz="2200" dirty="0" err="1"/>
              <a:t>is</a:t>
            </a:r>
            <a:r>
              <a:rPr lang="sk-SK" sz="2200" dirty="0"/>
              <a:t> </a:t>
            </a:r>
            <a:r>
              <a:rPr lang="sk-SK" sz="2200" dirty="0" err="1"/>
              <a:t>the</a:t>
            </a:r>
            <a:r>
              <a:rPr lang="sk-SK" sz="2200" dirty="0"/>
              <a:t> </a:t>
            </a:r>
            <a:r>
              <a:rPr lang="sk-SK" sz="2200" dirty="0" err="1"/>
              <a:t>property</a:t>
            </a:r>
            <a:r>
              <a:rPr lang="sk-SK" sz="2200" dirty="0"/>
              <a:t> of </a:t>
            </a:r>
            <a:r>
              <a:rPr lang="sk-SK" sz="2200" dirty="0" err="1"/>
              <a:t>only</a:t>
            </a:r>
            <a:r>
              <a:rPr lang="sk-SK" sz="2200" dirty="0"/>
              <a:t> a </a:t>
            </a:r>
            <a:r>
              <a:rPr lang="sk-SK" sz="2200" dirty="0" err="1"/>
              <a:t>given</a:t>
            </a:r>
            <a:r>
              <a:rPr lang="sk-SK" sz="2200" dirty="0"/>
              <a:t> </a:t>
            </a:r>
            <a:r>
              <a:rPr lang="sk-SK" sz="2200" dirty="0" err="1"/>
              <a:t>section</a:t>
            </a:r>
            <a:r>
              <a:rPr lang="sk-SK" sz="2200" dirty="0"/>
              <a:t> and </a:t>
            </a:r>
            <a:r>
              <a:rPr lang="sk-SK" sz="2200" dirty="0" err="1"/>
              <a:t>does</a:t>
            </a:r>
            <a:r>
              <a:rPr lang="sk-SK" sz="2200" dirty="0"/>
              <a:t> </a:t>
            </a:r>
            <a:r>
              <a:rPr lang="sk-SK" sz="2200" dirty="0" err="1"/>
              <a:t>not</a:t>
            </a:r>
            <a:r>
              <a:rPr lang="sk-SK" sz="2200" dirty="0"/>
              <a:t> </a:t>
            </a:r>
            <a:r>
              <a:rPr lang="sk-SK" sz="2200" dirty="0" err="1"/>
              <a:t>depend</a:t>
            </a:r>
            <a:r>
              <a:rPr lang="sk-SK" sz="2200" dirty="0"/>
              <a:t> on </a:t>
            </a:r>
            <a:r>
              <a:rPr lang="sk-SK" sz="2200" dirty="0" err="1"/>
              <a:t>the</a:t>
            </a:r>
            <a:r>
              <a:rPr lang="sk-SK" sz="2200" dirty="0"/>
              <a:t> </a:t>
            </a:r>
            <a:r>
              <a:rPr lang="sk-SK" sz="2200" dirty="0" err="1"/>
              <a:t>situation</a:t>
            </a:r>
            <a:r>
              <a:rPr lang="sk-SK" sz="2200" dirty="0"/>
              <a:t> in </a:t>
            </a:r>
            <a:r>
              <a:rPr lang="sk-SK" sz="2200" dirty="0" err="1"/>
              <a:t>other</a:t>
            </a:r>
            <a:r>
              <a:rPr lang="sk-SK" sz="2200" dirty="0"/>
              <a:t> </a:t>
            </a:r>
            <a:r>
              <a:rPr lang="sk-SK" sz="2200" dirty="0" err="1"/>
              <a:t>parts</a:t>
            </a:r>
            <a:r>
              <a:rPr lang="sk-SK" sz="2200" dirty="0"/>
              <a:t> of </a:t>
            </a:r>
            <a:r>
              <a:rPr lang="sk-SK" sz="2200" dirty="0" err="1"/>
              <a:t>the</a:t>
            </a:r>
            <a:r>
              <a:rPr lang="sk-SK" sz="2200" dirty="0"/>
              <a:t> transport </a:t>
            </a:r>
            <a:r>
              <a:rPr lang="sk-SK" sz="2200" dirty="0" err="1"/>
              <a:t>network</a:t>
            </a:r>
            <a:r>
              <a:rPr lang="sk-SK" sz="2200" dirty="0" smtClean="0"/>
              <a:t>.</a:t>
            </a:r>
            <a:endParaRPr lang="sk-SK" sz="2200" dirty="0"/>
          </a:p>
        </p:txBody>
      </p:sp>
      <p:sp>
        <p:nvSpPr>
          <p:cNvPr id="4" name="Pole tekstowe 157"/>
          <p:cNvSpPr txBox="1">
            <a:spLocks noChangeArrowheads="1"/>
          </p:cNvSpPr>
          <p:nvPr/>
        </p:nvSpPr>
        <p:spPr bwMode="auto">
          <a:xfrm>
            <a:off x="1325566" y="6241702"/>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92044121"/>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INTRAS Presentations TEMPLATE</Template>
  <TotalTime>3215</TotalTime>
  <Words>2132</Words>
  <Application>Microsoft Office PowerPoint</Application>
  <PresentationFormat>Prezentácia na obrazovke (4:3)</PresentationFormat>
  <Paragraphs>102</Paragraphs>
  <Slides>18</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18</vt:i4>
      </vt:variant>
    </vt:vector>
  </HeadingPairs>
  <TitlesOfParts>
    <vt:vector size="23" baseType="lpstr">
      <vt:lpstr>Arial</vt:lpstr>
      <vt:lpstr>Calibri</vt:lpstr>
      <vt:lpstr>Calibri Light</vt:lpstr>
      <vt:lpstr>Times New Roman</vt:lpstr>
      <vt:lpstr>Motyw pakietu Office</vt:lpstr>
      <vt:lpstr>Basic terms of ITS with focusing on transport problems (Lecture 1)  </vt:lpstr>
      <vt:lpstr>1. Basic terms of ITS with focusing on transport problems - content</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2. Basic terms of ITS with focusing on transport problems </vt:lpstr>
      <vt:lpstr> Thank you for your attention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Eva Štípalová</dc:creator>
  <cp:lastModifiedBy>Pagan Min</cp:lastModifiedBy>
  <cp:revision>266</cp:revision>
  <dcterms:created xsi:type="dcterms:W3CDTF">2014-11-14T12:13:46Z</dcterms:created>
  <dcterms:modified xsi:type="dcterms:W3CDTF">2019-07-14T07:17:32Z</dcterms:modified>
</cp:coreProperties>
</file>